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9F5E8-9804-4600-9A19-A4156FB42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F077FF-5865-408C-822D-B0D4F6C12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E4D7B-9920-4D76-991A-1B13E381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2F06A-AFC0-4E3C-9C98-49048EA6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F0E13-FF44-43E6-9CBC-E60F7574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C1958-7008-41A5-ABFB-C2B932C3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8EA50B-EB69-4776-AFAD-9A4144D71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7AF2B-574A-422F-BCA8-3F552263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AD2CF-AD01-4EC8-A851-FF4C07C0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F039D-8C9F-46C1-9951-237276F6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7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C58C56-B8A0-49DB-8969-B8FD5DA03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D282D-1E19-4DA7-ABDC-CFC88425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459BD-DCA4-4E4B-9999-BCEA689C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79FB2-BA70-47F8-A739-C79800E6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BA549-0193-4CD4-AF80-59408756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3483B-07F4-491A-8087-30A16C09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1F506-6681-4786-9444-9178A0A0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E5216-6A90-494A-90AA-26512A10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22266-D352-4D36-8B74-BBBF3873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6360A-2087-4E05-A41F-B6933D5D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8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0DB8-7DE6-405F-ADAB-B63ED081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1A40A-992C-4DB5-9600-424660B7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B46AF-DA78-41E8-9D2A-924F88F8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DDFA9-905E-4D90-BD35-1232DD4D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B9281-7C2F-43F4-A662-69A745D3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99C9-ED26-4627-B7E1-CEA7A5B4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CD83F-39F3-4131-B52E-32D5FC45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ABA98F-FFAF-457D-B75C-E288BDCB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1DB28B-64E6-4B11-9B8F-F5992517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10F6B-09DB-473A-A410-CE630D6F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4EE70-02B1-4DA9-87E9-3380C8F5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3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0023C-E331-4210-B6E5-C4BD6B31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64FFC1-966F-4082-A97A-6E3AF3F2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85976-9DAE-4BCD-82EE-BB7BC8EB0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96E34C-BB88-4D00-A40F-35469AA3B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69BC9C-25BC-4595-8E9D-0A738C167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EB16D9-F8DB-46A3-8D7F-81FC14DC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AEF995-9833-42DB-909B-B58D303D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23A9F7-7471-4587-A657-0E6DC70C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14C47-18BC-4016-A74E-C40A5FE5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AAC51-FB44-4711-AD8D-6D3A5118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A9055-549F-4E02-B55F-2B3EF43A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A8A4A4-FD8B-4DB5-80C1-669E9A26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6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E24E68-0EC8-4C32-959E-F99BEBE6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BFA35C-89C1-4545-ACC0-652F81E6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17D498-F561-43E3-B472-14E6C36A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A24D0-C6F4-4AAB-9F72-6DDF6319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B035C-2F17-4EF3-A67F-E3A5E588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FB29A-1188-4252-8064-FCDAA0FF0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0C9C06-5D1B-49A4-BD92-BAB8798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8229D-51F6-4177-97BB-DCB44827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0EF392-5950-4FBC-8FCC-266820EA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F9A01-AE9E-49D9-9CE1-118156D2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22BC40-46AE-4572-9991-630A368BB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271CB-5F8D-4085-8CC1-98A13CCAC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92EB4-EC7F-4AE1-BADD-2FE2EE68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CF694-3C5A-40A7-8216-56619069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48B49E-FF64-4DD4-B7B8-17D8C61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1C23-8D86-4988-BBE3-933C36FF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EE611-4643-4038-8F03-6D7D5F39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51855-1EAA-4550-842B-4C4796A1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6298-C32A-4464-9200-8467AB57DEF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60C3A-C299-449B-A19E-D6EA53B98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A87F2-15EC-4710-83A9-43619404B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3EF7-A2AD-47C6-8EA8-83EFE8ECB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презентаций по математике | Презентация к уроку на тему: |  Образовательная социальная сеть">
            <a:extLst>
              <a:ext uri="{FF2B5EF4-FFF2-40B4-BE49-F238E27FC236}">
                <a16:creationId xmlns:a16="http://schemas.microsoft.com/office/drawing/2014/main" id="{2B25A4BD-7FC6-4BB8-8647-E9CEB8F3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77"/>
            <a:ext cx="12192000" cy="72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58138-84D1-4BEF-86E9-F7D5D4D2740A}"/>
              </a:ext>
            </a:extLst>
          </p:cNvPr>
          <p:cNvSpPr txBox="1"/>
          <p:nvPr/>
        </p:nvSpPr>
        <p:spPr>
          <a:xfrm>
            <a:off x="3846251" y="249444"/>
            <a:ext cx="619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№60 комбинированного вида»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8C11-AE28-4F8E-8D2E-43C71A9D8491}"/>
              </a:ext>
            </a:extLst>
          </p:cNvPr>
          <p:cNvSpPr txBox="1"/>
          <p:nvPr/>
        </p:nvSpPr>
        <p:spPr>
          <a:xfrm>
            <a:off x="3011750" y="1802958"/>
            <a:ext cx="616554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Презентация тактильной книги по математике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Уляшева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6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139C959-337B-495D-928D-800A3841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938"/>
            <a:ext cx="12387309" cy="56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17FA2-6E06-414A-8DB1-8CC78CE53DD4}"/>
              </a:ext>
            </a:extLst>
          </p:cNvPr>
          <p:cNvSpPr txBox="1"/>
          <p:nvPr/>
        </p:nvSpPr>
        <p:spPr>
          <a:xfrm rot="10800000" flipV="1">
            <a:off x="3047260" y="0"/>
            <a:ext cx="51290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3205" algn="just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7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слайд:закрепление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умения детей подбирать предметы по цвету;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indent="243205" algn="just"/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Развитие представлений о цвете, форме, величине и свойствах предметов через яркие наглядные образы и игровую деятельность;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57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CD6DADE-D132-4C83-9148-E87CCF52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097"/>
            <a:ext cx="12192000" cy="5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D38DA-A654-4681-AACB-C77143918765}"/>
              </a:ext>
            </a:extLst>
          </p:cNvPr>
          <p:cNvSpPr txBox="1"/>
          <p:nvPr/>
        </p:nvSpPr>
        <p:spPr>
          <a:xfrm rot="10800000" flipV="1">
            <a:off x="3065016" y="323133"/>
            <a:ext cx="4978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8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слайд: развитие тонкой моторики пальцев рук;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18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D5B5C0A-481E-41BA-8196-F2AC1F8D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825"/>
            <a:ext cx="12260061" cy="65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9FCD7-4D60-4E9D-8DDB-A432714D5F0C}"/>
              </a:ext>
            </a:extLst>
          </p:cNvPr>
          <p:cNvSpPr txBox="1"/>
          <p:nvPr/>
        </p:nvSpPr>
        <p:spPr>
          <a:xfrm rot="10800000" flipV="1">
            <a:off x="3065016" y="-138499"/>
            <a:ext cx="4942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9 слайд елочные игрушки: развитие тонкой моторики пальцев рук;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83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AE434F-A8DE-43CA-885C-C7B1FFFB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500"/>
            <a:ext cx="12192000" cy="60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E6E8D-36E1-4519-9E75-F2535FD05739}"/>
              </a:ext>
            </a:extLst>
          </p:cNvPr>
          <p:cNvSpPr txBox="1"/>
          <p:nvPr/>
        </p:nvSpPr>
        <p:spPr>
          <a:xfrm>
            <a:off x="2576743" y="15712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10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слайд подбери по цветам: развитие тонкой моторики пальцев рук;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50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798E59-7FA7-44D9-A93E-7F7F1266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7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2525BE-4331-4D3F-98F2-0FC25F03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20" y="0"/>
            <a:ext cx="6634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пасибо за внимание картинки для презентации анимация двигается: 10 тыс  изображений найдено в Яндекс.Картинках | Картинки, Детские картинки,  Азиатское искусство">
            <a:extLst>
              <a:ext uri="{FF2B5EF4-FFF2-40B4-BE49-F238E27FC236}">
                <a16:creationId xmlns:a16="http://schemas.microsoft.com/office/drawing/2014/main" id="{849C3443-4C28-4CCE-81D8-0CDC4823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32" y="1"/>
            <a:ext cx="1213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5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по математике | Презентация к уроку на тему: |  Образовательная социальная сеть">
            <a:extLst>
              <a:ext uri="{FF2B5EF4-FFF2-40B4-BE49-F238E27FC236}">
                <a16:creationId xmlns:a16="http://schemas.microsoft.com/office/drawing/2014/main" id="{426A206E-0568-429E-8E60-E8283CD4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21"/>
            <a:ext cx="12192000" cy="67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85E69-A149-48C1-BD3E-0A8F816E0A52}"/>
              </a:ext>
            </a:extLst>
          </p:cNvPr>
          <p:cNvSpPr txBox="1"/>
          <p:nvPr/>
        </p:nvSpPr>
        <p:spPr>
          <a:xfrm>
            <a:off x="2210540" y="1125569"/>
            <a:ext cx="973880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тактильной книги дидактический.</a:t>
            </a:r>
          </a:p>
          <a:p>
            <a:pPr algn="l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тактильной книги: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акрепление умений детей определять по цвету 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совершенствование навыка счета в пределах 10-ти,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формирование умения соотносить количество предметов с числом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тонкой моторики рук</a:t>
            </a:r>
          </a:p>
          <a:p>
            <a:pPr algn="l"/>
            <a:r>
              <a:rPr lang="ru-RU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продолжать формировать знания о геометрических фигурах.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Используемый материал тактильной книги: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кани для основы книги и детали (фетр) 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-б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усинки  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-молнии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-пуговицы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-прищепки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-липучки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3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2BDE97-83A8-4B8A-A672-6D153237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4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A7B919-9590-483A-9699-674F8291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74" y="0"/>
            <a:ext cx="6377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7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7325C6-9D34-4165-971D-66792144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544"/>
            <a:ext cx="12192000" cy="60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1906D8-1DBD-4548-A797-E6C8A7A7C39D}"/>
              </a:ext>
            </a:extLst>
          </p:cNvPr>
          <p:cNvSpPr txBox="1"/>
          <p:nvPr/>
        </p:nvSpPr>
        <p:spPr>
          <a:xfrm rot="10800000" flipV="1">
            <a:off x="230819" y="334103"/>
            <a:ext cx="7492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 слайд: лабиринт.</a:t>
            </a:r>
          </a:p>
          <a:p>
            <a:r>
              <a:rPr lang="ru-RU" sz="2000" dirty="0"/>
              <a:t>Цель: развивает мелкую моторику рук.</a:t>
            </a:r>
          </a:p>
        </p:txBody>
      </p:sp>
    </p:spTree>
    <p:extLst>
      <p:ext uri="{BB962C8B-B14F-4D97-AF65-F5344CB8AC3E}">
        <p14:creationId xmlns:p14="http://schemas.microsoft.com/office/powerpoint/2010/main" val="24423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D35C77-94FE-4198-987B-0DFEA888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9708"/>
            <a:ext cx="12192001" cy="57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5AF53-4703-4823-A9FF-E528B3B7EE23}"/>
              </a:ext>
            </a:extLst>
          </p:cNvPr>
          <p:cNvSpPr txBox="1"/>
          <p:nvPr/>
        </p:nvSpPr>
        <p:spPr>
          <a:xfrm rot="10800000" flipV="1">
            <a:off x="3047260" y="422584"/>
            <a:ext cx="5049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слайд:совершенствование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навыка счета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0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B2F122-9105-4D4A-A26E-BF28BFC6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987"/>
            <a:ext cx="12192000" cy="61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A11C1-674E-4C5B-95EB-33EF88BD94EC}"/>
              </a:ext>
            </a:extLst>
          </p:cNvPr>
          <p:cNvSpPr txBox="1"/>
          <p:nvPr/>
        </p:nvSpPr>
        <p:spPr>
          <a:xfrm rot="10800000" flipV="1">
            <a:off x="3047260" y="97655"/>
            <a:ext cx="6016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 слайд: «В ванной комнате»</a:t>
            </a:r>
          </a:p>
          <a:p>
            <a:r>
              <a:rPr lang="ru-RU" dirty="0"/>
              <a:t>Цель: Учить сравнивать вещи по величине, по цвету.</a:t>
            </a:r>
          </a:p>
        </p:txBody>
      </p:sp>
    </p:spTree>
    <p:extLst>
      <p:ext uri="{BB962C8B-B14F-4D97-AF65-F5344CB8AC3E}">
        <p14:creationId xmlns:p14="http://schemas.microsoft.com/office/powerpoint/2010/main" val="35720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5CC4A4E-8E3F-4697-831A-423A11AA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009"/>
            <a:ext cx="12268940" cy="65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BD15F-9087-4498-80FA-0706B176CF90}"/>
              </a:ext>
            </a:extLst>
          </p:cNvPr>
          <p:cNvSpPr txBox="1"/>
          <p:nvPr/>
        </p:nvSpPr>
        <p:spPr>
          <a:xfrm rot="10800000" flipV="1">
            <a:off x="3089429" y="168676"/>
            <a:ext cx="5672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4 слайд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: закрепление умения детей подбирать предметы по цвету;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6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5E84D1B-324B-4D3B-BE70-16F72FA8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134"/>
            <a:ext cx="12067712" cy="62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483AB-E441-412D-AE45-56F7A1A21945}"/>
              </a:ext>
            </a:extLst>
          </p:cNvPr>
          <p:cNvSpPr txBox="1"/>
          <p:nvPr/>
        </p:nvSpPr>
        <p:spPr>
          <a:xfrm rot="10800000" flipV="1">
            <a:off x="3047260" y="276999"/>
            <a:ext cx="5164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5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слайд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:закрепление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знаний детей об овощах 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ягодах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игры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: «Что растет на грядке». счет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3DE8158-7D38-4D37-8EAE-62919CE4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10"/>
            <a:ext cx="12192000" cy="62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1CAC6-F691-4C1E-B213-50E46756CA5B}"/>
              </a:ext>
            </a:extLst>
          </p:cNvPr>
          <p:cNvSpPr txBox="1"/>
          <p:nvPr/>
        </p:nvSpPr>
        <p:spPr>
          <a:xfrm rot="10800000" flipV="1">
            <a:off x="3047260" y="-49722"/>
            <a:ext cx="5395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6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слайд. Счет до шести: развитие тонкой моторики пальцев рук;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47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238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17</cp:revision>
  <dcterms:created xsi:type="dcterms:W3CDTF">2020-11-26T13:18:10Z</dcterms:created>
  <dcterms:modified xsi:type="dcterms:W3CDTF">2020-11-27T10:01:25Z</dcterms:modified>
</cp:coreProperties>
</file>