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2" r:id="rId9"/>
    <p:sldId id="270" r:id="rId10"/>
    <p:sldId id="271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692697"/>
            <a:ext cx="5184576" cy="2808311"/>
          </a:xfrm>
        </p:spPr>
        <p:txBody>
          <a:bodyPr>
            <a:normAutofit/>
          </a:bodyPr>
          <a:lstStyle/>
          <a:p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Зима для смелых,</a:t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ловких,сильных</a:t>
            </a:r>
            <a:endParaRPr lang="ru-RU" sz="4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005064"/>
            <a:ext cx="4824536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Матюшева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А.В.,Килякова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ru3.anyfad.com/items/t1@1ee9d737-ba28-4b23-9ff4-d409e682b81c/Olimpiyskiy-ogon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31683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13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i="1" dirty="0" smtClean="0"/>
              <a:t>Катались с горы, играли в </a:t>
            </a:r>
            <a:br>
              <a:rPr lang="ru-RU" sz="3200" b="0" i="1" dirty="0" smtClean="0"/>
            </a:br>
            <a:r>
              <a:rPr lang="ru-RU" sz="3200" b="0" i="1" dirty="0" smtClean="0"/>
              <a:t>подвижные игры</a:t>
            </a:r>
            <a:endParaRPr lang="ru-RU" sz="3200" b="0" i="1" dirty="0"/>
          </a:p>
        </p:txBody>
      </p:sp>
      <p:pic>
        <p:nvPicPr>
          <p:cNvPr id="2" name="Picture 2" descr="C:\Users\Admin\Desktop\неделя здоровья\DSC0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2" y="1124744"/>
            <a:ext cx="6772276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неделя здоровья\DSC00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8626"/>
            <a:ext cx="677227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неделя здоровья\DSC00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1909"/>
            <a:ext cx="6772276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7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/>
              <a:t>Вместе с нами узнавали много нового наши малыши.   </a:t>
            </a:r>
            <a:endParaRPr lang="ru-RU" sz="2800" b="0" i="1" dirty="0"/>
          </a:p>
        </p:txBody>
      </p:sp>
      <p:pic>
        <p:nvPicPr>
          <p:cNvPr id="2" name="Picture 2" descr="C:\Users\Admin\Desktop\неделя здоровья\DSC0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77227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неделя здоровья\DSC00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8333"/>
            <a:ext cx="677227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неделя здоровья\DSC00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02852"/>
            <a:ext cx="677227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4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еделя здоровья\DSC00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68"/>
            <a:ext cx="677227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неделя здоровья\DSC0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32656"/>
            <a:ext cx="6772275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неделя здоровья\DSC00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772276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1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0243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400" b="1" u="sng" dirty="0" smtClean="0"/>
              <a:t>ЦЕЛЬ : </a:t>
            </a:r>
          </a:p>
          <a:p>
            <a:pPr marL="109728" lvl="0" indent="0">
              <a:buNone/>
            </a:pPr>
            <a:r>
              <a:rPr lang="ru-RU" sz="2400" i="1" dirty="0" smtClean="0">
                <a:latin typeface="+mj-lt"/>
              </a:rPr>
              <a:t>Создать </a:t>
            </a:r>
            <a:r>
              <a:rPr lang="ru-RU" sz="2400" i="1" dirty="0">
                <a:latin typeface="+mj-lt"/>
              </a:rPr>
              <a:t>информационную базу: накапливание знаний в области истории спорта, Олимпийского движения, традиций проведения Олимпийских игр.</a:t>
            </a:r>
          </a:p>
          <a:p>
            <a:pPr marL="109728" lvl="0" indent="0">
              <a:buNone/>
            </a:pPr>
            <a:r>
              <a:rPr lang="ru-RU" sz="2400" i="1" dirty="0">
                <a:latin typeface="+mj-lt"/>
              </a:rPr>
              <a:t>Создать условия для благополучного и комфортного состояния детей на спортивных мероприятиях, для пополнения развивающей среды группы физкультурным оборудованием.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  <a:effectLst/>
              </a:rPr>
              <a:t>АКТУАЛЬНОСТЬ:</a:t>
            </a:r>
            <a:r>
              <a:rPr lang="en-US" sz="2400" dirty="0" smtClean="0">
                <a:effectLst/>
              </a:rPr>
              <a:t> </a:t>
            </a:r>
            <a:br>
              <a:rPr lang="en-US" sz="2400" dirty="0" smtClean="0">
                <a:effectLst/>
              </a:rPr>
            </a:br>
            <a:r>
              <a:rPr lang="en-US" sz="2400" b="0" i="1" dirty="0" err="1" smtClean="0">
                <a:solidFill>
                  <a:schemeClr val="tx1"/>
                </a:solidFill>
                <a:effectLst/>
              </a:rPr>
              <a:t>Охрана</a:t>
            </a:r>
            <a:r>
              <a:rPr lang="en-US" sz="2400" b="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здоровья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подрастающего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поколения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в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нашем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обществе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имеет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большое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государственное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и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социальное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значение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.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Именно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дошкольный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возраст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является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важнейшим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периодом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когда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формируется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человеческая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личность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, и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закладываются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прочные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основы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физического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психического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и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социально-нравственного</a:t>
            </a:r>
            <a:r>
              <a:rPr lang="en-US" sz="2400" b="0" i="1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1" dirty="0" err="1">
                <a:solidFill>
                  <a:schemeClr val="tx1"/>
                </a:solidFill>
                <a:effectLst/>
              </a:rPr>
              <a:t>здоровья</a:t>
            </a:r>
            <a:endParaRPr lang="ru-RU" sz="2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1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sz="2800" b="1" u="sng" dirty="0" smtClean="0"/>
              <a:t>ЗАДАЧИ :</a:t>
            </a:r>
            <a:r>
              <a:rPr lang="ru-RU" sz="2800" u="sng" dirty="0" smtClean="0"/>
              <a:t> </a:t>
            </a:r>
          </a:p>
          <a:p>
            <a:pPr marL="109728" lvl="0" indent="0">
              <a:buNone/>
            </a:pPr>
            <a:r>
              <a:rPr lang="ru-RU" i="1" dirty="0" smtClean="0"/>
              <a:t>Познакомить </a:t>
            </a:r>
            <a:r>
              <a:rPr lang="ru-RU" i="1" dirty="0"/>
              <a:t>детей с историей олимпийского движения, символами, эмблемами, традициями, олимпийскими чемпионами нашей страны </a:t>
            </a:r>
          </a:p>
          <a:p>
            <a:pPr marL="109728" lvl="0" indent="0">
              <a:buNone/>
            </a:pPr>
            <a:r>
              <a:rPr lang="ru-RU" i="1" dirty="0"/>
              <a:t>Создать у детей представления об олимпийских играх как мирного соревнования в целях физического совершенствования людей, в котором участвуют народы всего мира.</a:t>
            </a:r>
          </a:p>
          <a:p>
            <a:pPr marL="109728" lvl="0" indent="0">
              <a:buNone/>
            </a:pPr>
            <a:r>
              <a:rPr lang="ru-RU" i="1" dirty="0"/>
              <a:t>Формировать волевые качества: целеустремленность, выдержку, силу, ловкость, воспитывать желание побеждать и сопереживать.</a:t>
            </a:r>
          </a:p>
          <a:p>
            <a:pPr marL="109728" lvl="0" indent="0">
              <a:buNone/>
            </a:pPr>
            <a:r>
              <a:rPr lang="ru-RU" i="1" dirty="0"/>
              <a:t>Прививать интерес к занятиям физическими упражнениями, активному образу жизни.</a:t>
            </a:r>
          </a:p>
          <a:p>
            <a:pPr marL="109728" lvl="0" indent="0">
              <a:buNone/>
            </a:pPr>
            <a:r>
              <a:rPr lang="ru-RU" i="1" dirty="0"/>
              <a:t>Совершенствовать уровень физической подготовки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3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i="1" dirty="0" smtClean="0"/>
              <a:t>- </a:t>
            </a:r>
            <a:r>
              <a:rPr lang="ru-RU" i="1" dirty="0"/>
              <a:t>Зачем люди занимаются спортом?</a:t>
            </a:r>
          </a:p>
          <a:p>
            <a:pPr marL="109728" indent="0">
              <a:buNone/>
            </a:pPr>
            <a:r>
              <a:rPr lang="ru-RU" i="1" dirty="0" smtClean="0"/>
              <a:t>-Что </a:t>
            </a:r>
            <a:r>
              <a:rPr lang="ru-RU" i="1" dirty="0"/>
              <a:t>такое Олимпиада?</a:t>
            </a:r>
          </a:p>
          <a:p>
            <a:pPr marL="109728" indent="0">
              <a:buNone/>
            </a:pPr>
            <a:r>
              <a:rPr lang="ru-RU" i="1" dirty="0" smtClean="0"/>
              <a:t>-Где </a:t>
            </a:r>
            <a:r>
              <a:rPr lang="ru-RU" i="1" dirty="0"/>
              <a:t>она возникла?</a:t>
            </a:r>
          </a:p>
          <a:p>
            <a:pPr marL="109728" indent="0">
              <a:buNone/>
            </a:pPr>
            <a:r>
              <a:rPr lang="ru-RU" i="1" dirty="0" smtClean="0"/>
              <a:t>-Как </a:t>
            </a:r>
            <a:r>
              <a:rPr lang="ru-RU" i="1" dirty="0"/>
              <a:t>проводятся Олимпийские </a:t>
            </a:r>
            <a:r>
              <a:rPr lang="ru-RU" i="1" dirty="0" smtClean="0"/>
              <a:t>игры в древней Греции и </a:t>
            </a:r>
            <a:r>
              <a:rPr lang="ru-RU" i="1" dirty="0"/>
              <a:t>сегодня?</a:t>
            </a:r>
          </a:p>
          <a:p>
            <a:pPr marL="109728" indent="0">
              <a:buNone/>
            </a:pPr>
            <a:r>
              <a:rPr lang="ru-RU" i="1" dirty="0" smtClean="0"/>
              <a:t>-Все </a:t>
            </a:r>
            <a:r>
              <a:rPr lang="ru-RU" i="1" dirty="0"/>
              <a:t>ли спортсмены могут принимать участие в Олимпийских играх</a:t>
            </a:r>
            <a:r>
              <a:rPr lang="ru-RU" i="1" dirty="0" smtClean="0"/>
              <a:t>?</a:t>
            </a:r>
          </a:p>
          <a:p>
            <a:pPr marL="109728" indent="0">
              <a:buNone/>
            </a:pPr>
            <a:r>
              <a:rPr lang="ru-RU" i="1" dirty="0" smtClean="0"/>
              <a:t>- Символы и талисманы Олимпийских игр в Сочи.</a:t>
            </a:r>
            <a:endParaRPr lang="ru-RU" i="1" dirty="0"/>
          </a:p>
          <a:p>
            <a:pPr marL="109728" indent="0">
              <a:buNone/>
            </a:pPr>
            <a:r>
              <a:rPr lang="ru-RU" i="1" dirty="0" smtClean="0"/>
              <a:t>-Что </a:t>
            </a:r>
            <a:r>
              <a:rPr lang="ru-RU" i="1" dirty="0"/>
              <a:t>нужно делать, чтобы стать Олимпийцем</a:t>
            </a:r>
            <a:r>
              <a:rPr lang="ru-RU" i="1" dirty="0" smtClean="0"/>
              <a:t>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ЧТО МЫ ХОТЕЛИ БЫ УЗНАТЬ ПРО ОЛИМПИАДУ?</a:t>
            </a:r>
            <a:endParaRPr lang="ru-RU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i="1" dirty="0" smtClean="0"/>
              <a:t>-Просмотреть презентации.</a:t>
            </a:r>
          </a:p>
          <a:p>
            <a:pPr marL="109728" indent="0">
              <a:buNone/>
            </a:pPr>
            <a:r>
              <a:rPr lang="ru-RU" sz="3200" i="1" dirty="0" smtClean="0"/>
              <a:t>-Прочитать умные книги.</a:t>
            </a:r>
          </a:p>
          <a:p>
            <a:pPr marL="109728" indent="0">
              <a:buNone/>
            </a:pPr>
            <a:r>
              <a:rPr lang="ru-RU" sz="3200" i="1" dirty="0" smtClean="0"/>
              <a:t>-Посетить спортивный комплекс «</a:t>
            </a:r>
            <a:r>
              <a:rPr lang="ru-RU" sz="3200" i="1" dirty="0" err="1" smtClean="0"/>
              <a:t>Буревесник</a:t>
            </a:r>
            <a:r>
              <a:rPr lang="ru-RU" sz="3200" i="1" dirty="0" smtClean="0"/>
              <a:t>»</a:t>
            </a:r>
          </a:p>
          <a:p>
            <a:pPr marL="109728" indent="0">
              <a:buNone/>
            </a:pPr>
            <a:r>
              <a:rPr lang="ru-RU" sz="3200" i="1" dirty="0" smtClean="0"/>
              <a:t>- Спросить у своих родителей.</a:t>
            </a:r>
          </a:p>
          <a:p>
            <a:pPr marL="109728" indent="0">
              <a:buNone/>
            </a:pPr>
            <a:endParaRPr lang="ru-RU" sz="32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u="sng" dirty="0" smtClean="0"/>
              <a:t>ЧТО МЫ ДОЛЖНЫ СДЕЛАТЬ ЧТОБЫ УЗНАТЬ МНОГО НОВОГО О ОЛИМПИАДЕ.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xmlns="" val="39740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37222" y="260648"/>
            <a:ext cx="3889601" cy="151216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3200" dirty="0"/>
          </a:p>
        </p:txBody>
      </p:sp>
      <p:pic>
        <p:nvPicPr>
          <p:cNvPr id="6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42" y="2740387"/>
            <a:ext cx="3029205" cy="39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 descr="бегуны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0349"/>
            <a:ext cx="4473158" cy="29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888" y="198810"/>
            <a:ext cx="4564803" cy="254157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ПРОСМОТР ПРЕЗЕНТАЦИЙ: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i="1" dirty="0" smtClean="0"/>
              <a:t>«Олимпийские и </a:t>
            </a:r>
            <a:r>
              <a:rPr lang="ru-RU" sz="2400" i="1" dirty="0" err="1" smtClean="0"/>
              <a:t>паралимпийские</a:t>
            </a:r>
            <a:r>
              <a:rPr lang="ru-RU" sz="2400" i="1" dirty="0" smtClean="0"/>
              <a:t> игры»</a:t>
            </a:r>
            <a:br>
              <a:rPr lang="ru-RU" sz="2400" i="1" dirty="0" smtClean="0"/>
            </a:br>
            <a:r>
              <a:rPr lang="ru-RU" sz="2400" i="1" dirty="0" smtClean="0"/>
              <a:t>- «Олимпийские игры в Сочи»</a:t>
            </a:r>
            <a:br>
              <a:rPr lang="ru-RU" sz="2400" i="1" dirty="0" smtClean="0"/>
            </a:br>
            <a:r>
              <a:rPr lang="ru-RU" sz="2400" i="1" dirty="0" smtClean="0"/>
              <a:t>- «История возникновения Олимпийских игр»</a:t>
            </a:r>
            <a:endParaRPr lang="ru-RU" sz="2400" i="1" dirty="0"/>
          </a:p>
        </p:txBody>
      </p:sp>
      <p:pic>
        <p:nvPicPr>
          <p:cNvPr id="10" name="Picture 4" descr="C:\Users\Лиза_\Pictures\zimnie_paraalimpiyskie_igry_2010_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70691" y="198809"/>
            <a:ext cx="3698403" cy="334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08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0" i="1" dirty="0" smtClean="0"/>
              <a:t>Тренер рассказал нам как он тренирует  ребят .</a:t>
            </a:r>
            <a:r>
              <a:rPr lang="ru-RU" sz="2400" b="0" i="1" dirty="0"/>
              <a:t>П</a:t>
            </a:r>
            <a:r>
              <a:rPr lang="ru-RU" sz="2400" b="0" i="1" dirty="0" smtClean="0"/>
              <a:t>оказал кубки и медали  которые ребята выиграли в результате упорных тренировок.</a:t>
            </a:r>
            <a:endParaRPr lang="ru-RU" sz="2400" b="0" dirty="0"/>
          </a:p>
        </p:txBody>
      </p:sp>
      <p:pic>
        <p:nvPicPr>
          <p:cNvPr id="1026" name="Picture 2" descr="C:\Users\Admin\Desktop\неделя здоровья\DSC_0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8" y="1530523"/>
            <a:ext cx="8865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неделя здоровья\DSC_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901" y="1299661"/>
            <a:ext cx="55344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неделя здоровья\DSC_0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1117"/>
            <a:ext cx="7632848" cy="57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4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>
            <a:normAutofit/>
          </a:bodyPr>
          <a:lstStyle/>
          <a:p>
            <a:r>
              <a:rPr lang="ru-RU" sz="2800" b="0" i="1" dirty="0"/>
              <a:t>Р</a:t>
            </a:r>
            <a:r>
              <a:rPr lang="ru-RU" sz="2800" b="0" i="1" dirty="0" smtClean="0"/>
              <a:t>ассказал как дети занимаются, посещают спортивные кружки,  участвуют в  спартакиадах и занимают призовые места.</a:t>
            </a:r>
            <a:endParaRPr lang="ru-RU" sz="2800" b="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неделя здоровья\DSC_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6624736" cy="44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неделя здоровья\DSC_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096" y="2060848"/>
            <a:ext cx="8136904" cy="47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1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i="1" dirty="0" smtClean="0"/>
              <a:t>Устраивали спортивные парные соревнования</a:t>
            </a:r>
            <a:endParaRPr lang="ru-RU" sz="3200" b="0" i="1" dirty="0"/>
          </a:p>
        </p:txBody>
      </p:sp>
      <p:pic>
        <p:nvPicPr>
          <p:cNvPr id="2" name="Picture 2" descr="C:\Users\Admin\Desktop\неделя здоровья\DSC00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6772276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неделя здоровья\DSC00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556792"/>
            <a:ext cx="6772275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неделя здоровья\DSC00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72275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0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</TotalTime>
  <Words>288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Зима для смелых, ловких,сильных</vt:lpstr>
      <vt:lpstr>АКТУАЛЬНОСТЬ:  Охрана здоровья подрастающего поколения в нашем обществе имеет большое государственное и социальное значение. Именно дошкольный возраст является важнейшим периодом, когда формируется человеческая личность, и закладываются прочные основы физического, психического и социально-нравственного здоровья</vt:lpstr>
      <vt:lpstr>Слайд 3</vt:lpstr>
      <vt:lpstr>ЧТО МЫ ХОТЕЛИ БЫ УЗНАТЬ ПРО ОЛИМПИАДУ?</vt:lpstr>
      <vt:lpstr>ЧТО МЫ ДОЛЖНЫ СДЕЛАТЬ ЧТОБЫ УЗНАТЬ МНОГО НОВОГО О ОЛИМПИАДЕ.</vt:lpstr>
      <vt:lpstr>ПРОСМОТР ПРЕЗЕНТАЦИЙ: - «Олимпийские и паралимпийские игры» - «Олимпийские игры в Сочи» - «История возникновения Олимпийских игр»</vt:lpstr>
      <vt:lpstr>Тренер рассказал нам как он тренирует  ребят .Показал кубки и медали  которые ребята выиграли в результате упорных тренировок.</vt:lpstr>
      <vt:lpstr>Рассказал как дети занимаются, посещают спортивные кружки,  участвуют в  спартакиадах и занимают призовые места.</vt:lpstr>
      <vt:lpstr>Устраивали спортивные парные соревнования</vt:lpstr>
      <vt:lpstr>Катались с горы, играли в  подвижные игры</vt:lpstr>
      <vt:lpstr>Вместе с нами узнавали много нового наши малыши. 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D</cp:lastModifiedBy>
  <cp:revision>40</cp:revision>
  <dcterms:created xsi:type="dcterms:W3CDTF">2016-01-30T15:40:44Z</dcterms:created>
  <dcterms:modified xsi:type="dcterms:W3CDTF">2018-02-10T22:02:44Z</dcterms:modified>
</cp:coreProperties>
</file>