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14AA99-CB68-4584-9A3E-78C016F757C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4975221-CCBD-4264-ABA5-E7FCC32CC8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</a:t>
            </a:r>
            <a:r>
              <a:rPr lang="ru-RU" dirty="0" err="1" smtClean="0"/>
              <a:t>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:</a:t>
            </a:r>
            <a:r>
              <a:rPr lang="ru-RU" dirty="0" err="1" smtClean="0"/>
              <a:t>Матюшева</a:t>
            </a:r>
            <a:r>
              <a:rPr lang="ru-RU" dirty="0" smtClean="0"/>
              <a:t> </a:t>
            </a:r>
            <a:r>
              <a:rPr lang="ru-RU" dirty="0" err="1" smtClean="0"/>
              <a:t>А.в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чтецы</a:t>
            </a:r>
            <a:endParaRPr lang="ru-RU" dirty="0"/>
          </a:p>
        </p:txBody>
      </p:sp>
      <p:pic>
        <p:nvPicPr>
          <p:cNvPr id="9218" name="Picture 2" descr="C:\Users\Admin\Desktop\Новая папка (3)\IMG_4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8587" y="2143141"/>
            <a:ext cx="5328592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Admin\Desktop\Новая папка (3)\IMG_4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32859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36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Хороводные игры на прогулке</a:t>
            </a:r>
            <a:endParaRPr lang="ru-RU" dirty="0"/>
          </a:p>
        </p:txBody>
      </p:sp>
      <p:pic>
        <p:nvPicPr>
          <p:cNvPr id="10242" name="Picture 2" descr="C:\Users\Admin\Desktop\Новая папка (3)\IMG_4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4566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Новая папка (3)\IMG_4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988840"/>
            <a:ext cx="4443412" cy="4710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«Я-талантлив»</a:t>
            </a:r>
            <a:endParaRPr lang="ru-RU" dirty="0"/>
          </a:p>
        </p:txBody>
      </p:sp>
      <p:pic>
        <p:nvPicPr>
          <p:cNvPr id="11266" name="Picture 2" descr="C:\Users\Admin\Desktop\Новая папка (3)\IMG_4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4400"/>
            <a:ext cx="8020372" cy="59035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Колышкина</a:t>
            </a:r>
            <a:r>
              <a:rPr lang="ru-RU" dirty="0" smtClean="0"/>
              <a:t> Анна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Новая папка (3)\IMG_43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r="16763"/>
          <a:stretch/>
        </p:blipFill>
        <p:spPr bwMode="auto">
          <a:xfrm>
            <a:off x="3347864" y="2763047"/>
            <a:ext cx="5473643" cy="387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Богданов </a:t>
            </a:r>
            <a:r>
              <a:rPr lang="ru-RU" dirty="0" err="1" smtClean="0"/>
              <a:t>никита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Новая папка (3)\IMG_43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3"/>
          <a:stretch/>
        </p:blipFill>
        <p:spPr bwMode="auto">
          <a:xfrm>
            <a:off x="3563888" y="2752639"/>
            <a:ext cx="5112568" cy="383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Олейник </a:t>
            </a:r>
            <a:r>
              <a:rPr lang="ru-RU" dirty="0" err="1" smtClean="0"/>
              <a:t>лидия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Новая папка (3)\IMG_4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4625" y="1762055"/>
            <a:ext cx="6249382" cy="394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Лабор</a:t>
            </a:r>
            <a:r>
              <a:rPr lang="ru-RU" dirty="0" smtClean="0"/>
              <a:t> </a:t>
            </a:r>
            <a:r>
              <a:rPr lang="ru-RU" dirty="0" err="1" smtClean="0"/>
              <a:t>кристина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Новая папка (3)\IMG_4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73488"/>
            <a:ext cx="6151074" cy="3695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Рочева </a:t>
            </a:r>
            <a:r>
              <a:rPr lang="ru-RU" dirty="0" err="1" smtClean="0"/>
              <a:t>валерия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Новая папка (3)\IMG_4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1576" y="1363080"/>
            <a:ext cx="674136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</a:t>
            </a:r>
            <a:endParaRPr lang="ru-RU" dirty="0"/>
          </a:p>
        </p:txBody>
      </p:sp>
      <p:pic>
        <p:nvPicPr>
          <p:cNvPr id="17410" name="Picture 2" descr="C:\Users\Admin\Desktop\Новая папка (3)\IMG_4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04448" cy="4555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Спасибо </a:t>
            </a:r>
            <a:br>
              <a:rPr lang="ru-RU" sz="4800" dirty="0" smtClean="0"/>
            </a:br>
            <a:r>
              <a:rPr lang="ru-RU" sz="4800" dirty="0" smtClean="0"/>
              <a:t>за внимание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театра</a:t>
            </a:r>
            <a:endParaRPr lang="ru-RU" dirty="0"/>
          </a:p>
        </p:txBody>
      </p:sp>
      <p:pic>
        <p:nvPicPr>
          <p:cNvPr id="1026" name="Picture 2" descr="C:\Users\Admin\Desktop\Новая папка (3)\IMG_3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90316" cy="53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овая папка (3)\IMG_3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552728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 (3)\IMG_37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/>
        </p:blipFill>
        <p:spPr bwMode="auto">
          <a:xfrm>
            <a:off x="2339752" y="3501008"/>
            <a:ext cx="65527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дЕнь</a:t>
            </a:r>
            <a:r>
              <a:rPr lang="ru-RU" dirty="0" smtClean="0"/>
              <a:t> музыки</a:t>
            </a:r>
            <a:endParaRPr lang="ru-RU" dirty="0"/>
          </a:p>
        </p:txBody>
      </p:sp>
      <p:pic>
        <p:nvPicPr>
          <p:cNvPr id="3074" name="Picture 2" descr="C:\Users\Admin\Desktop\Новая папка (3)\IMG_3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0138"/>
            <a:ext cx="8640960" cy="49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овая папка (3)\IMG_3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74168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 (3)\IMG_39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 bwMode="auto">
          <a:xfrm>
            <a:off x="3347864" y="3567470"/>
            <a:ext cx="5718635" cy="31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живописи</a:t>
            </a:r>
            <a:endParaRPr lang="ru-RU" dirty="0"/>
          </a:p>
        </p:txBody>
      </p:sp>
      <p:pic>
        <p:nvPicPr>
          <p:cNvPr id="5122" name="Picture 2" descr="C:\Users\Admin\Desktop\Новая папка (3)\IMG_4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0138"/>
            <a:ext cx="7992888" cy="5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Новая папка (3)\IMG_4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 (3)\IMG_3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962" y="1549426"/>
            <a:ext cx="5904656" cy="46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поэзии</a:t>
            </a:r>
            <a:endParaRPr lang="ru-RU" dirty="0"/>
          </a:p>
        </p:txBody>
      </p:sp>
      <p:pic>
        <p:nvPicPr>
          <p:cNvPr id="7170" name="Picture 2" descr="C:\Users\Admin\Desktop\Новая папка (3)\IMG_4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96093" cy="57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чтецы</a:t>
            </a:r>
            <a:endParaRPr lang="ru-RU" dirty="0"/>
          </a:p>
        </p:txBody>
      </p:sp>
      <p:pic>
        <p:nvPicPr>
          <p:cNvPr id="8194" name="Picture 2" descr="C:\Users\Admin\Desktop\Новая папка (3)\IMG_4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9" y="1556792"/>
            <a:ext cx="436022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овая папка (3)\IMG_4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9030" y="1349642"/>
            <a:ext cx="6533964" cy="43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</TotalTime>
  <Words>39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Franklin Gothic Medium</vt:lpstr>
      <vt:lpstr>Tunga</vt:lpstr>
      <vt:lpstr>Wingdings</vt:lpstr>
      <vt:lpstr>Углы</vt:lpstr>
      <vt:lpstr>Неделя искусСтва</vt:lpstr>
      <vt:lpstr>День театра</vt:lpstr>
      <vt:lpstr>Презентация PowerPoint</vt:lpstr>
      <vt:lpstr>дЕнь музыки</vt:lpstr>
      <vt:lpstr>Презентация PowerPoint</vt:lpstr>
      <vt:lpstr>День живописи</vt:lpstr>
      <vt:lpstr>Презентация PowerPoint</vt:lpstr>
      <vt:lpstr>День поэзии</vt:lpstr>
      <vt:lpstr>Наши чтецы</vt:lpstr>
      <vt:lpstr>Наши чтецы</vt:lpstr>
      <vt:lpstr>Хороводные игры на прогулке</vt:lpstr>
      <vt:lpstr>Конкурс «Я-талантлив»</vt:lpstr>
      <vt:lpstr>Колышкина Анна</vt:lpstr>
      <vt:lpstr>Богданов никита</vt:lpstr>
      <vt:lpstr>Олейник лидия</vt:lpstr>
      <vt:lpstr>Лабор кристина</vt:lpstr>
      <vt:lpstr>Рочева валерия</vt:lpstr>
      <vt:lpstr>победители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исскуства</dc:title>
  <dc:creator>Admin</dc:creator>
  <cp:lastModifiedBy>ДС60</cp:lastModifiedBy>
  <cp:revision>11</cp:revision>
  <dcterms:created xsi:type="dcterms:W3CDTF">2018-04-16T07:25:56Z</dcterms:created>
  <dcterms:modified xsi:type="dcterms:W3CDTF">2018-04-16T09:18:00Z</dcterms:modified>
</cp:coreProperties>
</file>