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1" r:id="rId4"/>
    <p:sldId id="292" r:id="rId5"/>
    <p:sldId id="259" r:id="rId6"/>
    <p:sldId id="260" r:id="rId7"/>
    <p:sldId id="270" r:id="rId8"/>
    <p:sldId id="287" r:id="rId9"/>
    <p:sldId id="276" r:id="rId10"/>
    <p:sldId id="304" r:id="rId11"/>
    <p:sldId id="271" r:id="rId12"/>
    <p:sldId id="293" r:id="rId13"/>
    <p:sldId id="301" r:id="rId14"/>
    <p:sldId id="302" r:id="rId15"/>
    <p:sldId id="299" r:id="rId16"/>
    <p:sldId id="295" r:id="rId17"/>
    <p:sldId id="296" r:id="rId18"/>
    <p:sldId id="297" r:id="rId19"/>
    <p:sldId id="298" r:id="rId20"/>
    <p:sldId id="303" r:id="rId21"/>
    <p:sldId id="29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37" autoAdjust="0"/>
    <p:restoredTop sz="86533" autoAdjust="0"/>
  </p:normalViewPr>
  <p:slideViewPr>
    <p:cSldViewPr>
      <p:cViewPr>
        <p:scale>
          <a:sx n="70" d="100"/>
          <a:sy n="70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0F2B2-F96C-40A2-BE64-CD89DDF53A5C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4BEB5-9578-44AE-B5E5-59ACC90C4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E0A3C-999B-4F57-ABA9-A46DBD45A16F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D8055-656A-40BE-A606-2DD756ED4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4737D-6641-48B3-91A7-6C72F3947258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3980-B9FC-4D7D-8CE1-87352207E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3279-3E04-47F8-BC71-9E97FCBF76CF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A839D-E913-4622-904D-F1D2D33CA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62553-07F6-4016-ADDE-52B4EA8ABD6E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0A82-65F2-4CEF-AFC8-B7BC0EA93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F8EFA-72B8-4D3C-85C1-DE7A29F2ED05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19B6C-D7DA-4B7B-9FAA-99F9093FE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8DFB1-5E9E-495D-834A-D23BE7D758FB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78FF-4937-43BC-83AE-A7AEF29A0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C81EF-819F-4CA3-BDC2-36D8F71607A7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33CC-932A-4B17-8CB8-A8DEB8AE9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B34C-2AF4-42C6-99B7-ADF0EC3BE170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24352-6505-476E-8BAD-87C3522C8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C7F1-6027-4A3D-944F-B46145454D09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16C00-5524-493B-891E-2D15B281A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E144-9D60-4966-B4AB-42836751F5A4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A1B8-7814-4E2A-B2BC-1E19B6E79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05B5F8-1282-492F-B4FD-27A3C51E97B4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89AEDC-7E33-4828-9C91-27BF82AEC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0338" y="6237288"/>
            <a:ext cx="4464050" cy="476250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Ухта , 2018</a:t>
            </a:r>
          </a:p>
        </p:txBody>
      </p:sp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593725" y="1196975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 учреждение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«Детский сад №60 комбинированного вида»</a:t>
            </a:r>
          </a:p>
        </p:txBody>
      </p:sp>
      <p:sp>
        <p:nvSpPr>
          <p:cNvPr id="13315" name="Заголовок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933450" cy="866775"/>
          </a:xfrm>
        </p:spPr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4011613" y="4652963"/>
            <a:ext cx="49514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Автор: Бабич Олеся Алексеевна – заведующий МДОУ «Д/с № 60»</a:t>
            </a:r>
          </a:p>
        </p:txBody>
      </p:sp>
      <p:pic>
        <p:nvPicPr>
          <p:cNvPr id="13317" name="Рисунок 9" descr="E:\НАША ЖИЗНЬ\фотографии 2013-2014 учебный год\СМИ\для газеты остров\IMG_9918.JPG"/>
          <p:cNvPicPr>
            <a:picLocks noChangeAspect="1" noChangeArrowheads="1"/>
          </p:cNvPicPr>
          <p:nvPr/>
        </p:nvPicPr>
        <p:blipFill>
          <a:blip r:embed="rId2"/>
          <a:srcRect l="23351" t="19930" r="17757"/>
          <a:stretch>
            <a:fillRect/>
          </a:stretch>
        </p:blipFill>
        <p:spPr bwMode="auto">
          <a:xfrm>
            <a:off x="468313" y="3716338"/>
            <a:ext cx="324008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12763" y="1989138"/>
            <a:ext cx="8010525" cy="157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безбарьерной среды для детей с ослабленным зрением, являющимися воспитанниками МДОУ «Детский сад №60 комбинированного вида г. Ухты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 технической базы.</a:t>
            </a:r>
          </a:p>
        </p:txBody>
      </p:sp>
      <p:pic>
        <p:nvPicPr>
          <p:cNvPr id="13319" name="Picture 2" descr="C:\Users\ДС-60\Desktop\народный проект\логотип 50х50с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0325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288" y="1628775"/>
          <a:ext cx="8518525" cy="3384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408"/>
                <a:gridCol w="2129408"/>
                <a:gridCol w="2129408"/>
                <a:gridCol w="2129408"/>
              </a:tblGrid>
              <a:tr h="524542"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-201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-201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-201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537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Улучшилось зрение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537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Снят диагноз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амблиопия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54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перемен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54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Ухудшение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435975" cy="10810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 результатов  лечения воспитанников  показал улучшение зрения у детей 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333375"/>
          <a:ext cx="8569325" cy="6308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69738"/>
                <a:gridCol w="1999214"/>
              </a:tblGrid>
              <a:tr h="309634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Осветитель таблиц «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Ротта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пробных очковых стекол   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Оправа пробная универсальная   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Линейки скиаскопические   1комплект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Цветотест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четырехточечный ЦТ-1   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Фотовспышка   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Лазерный стимулятор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Спекл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Макулостимулятор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«Иллюзион»  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 для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магнитотерапии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фотостимуляции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АТОС-А  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Приставка к аппарату АТОС «Рубин»  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Амблиотренер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АТР-1   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Синоптофор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 ТУ-64-1-2437-77  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Синоптофор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СИНФ-1   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9269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Системный блок (процессор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Celeron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(R) CPU 3.06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GHz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448 MБОЗУ)  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 HYUNDAIIT *91D   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"Eyе" для лечения амблиопии   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игровых программ "Крестики", "Паучок"    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"Контур" для лечения амблиопии   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260350"/>
            <a:ext cx="8569325" cy="25923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дети с нарушениями зрения могли максимально быстро, полно и качественно адаптироваться в окружающей среде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им необходимую доступную среду, способствующую максимальному развитию и успешной интеграции в современное общество воспитанников – инвалидов детства и воспитанников с ограниченными возможностями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578" name="Picture 2" descr="F:\НАША ЖИЗНЬ\фотографии 2014-2015 учебный год\1. осень\КОРР РАБОТА ФОТО\IMG_26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57563"/>
            <a:ext cx="4408488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F:\НАША ЖИЗНЬ\фотографии 2014-2015 учебный год\1. осень\КОРР РАБОТА ФОТО\IMG_26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3357563"/>
            <a:ext cx="4178300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75" y="115888"/>
            <a:ext cx="8777288" cy="35480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just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организованное освещение в дошкольном учреждении способствует улучшению психоэмоционального состояния детей, снижению их утомляемости.</a:t>
            </a:r>
          </a:p>
          <a:p>
            <a:pPr marL="0" indent="0" algn="just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доступной среды необходимо обратить особое внимание на искусственное освещение в групповых и учебных помещениях. Согласно СанПиН 2.4.1.3049-13 «Санитарно-эпидемиологические требования к устройству, содержанию и организации режима работы дошкольных образовательных организаций»:</a:t>
            </a:r>
          </a:p>
          <a:p>
            <a:pPr marL="0" indent="0" algn="just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10.13. Уровень искусственной освещенности для слепых и слабовидящих детей в игровых, учебных помещениях, музыкальных и спортивных залах, должен быть не менее 600-800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E:\к паспорту инвалид\IMG_69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8388" y="3789363"/>
            <a:ext cx="410527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E:\к паспорту инвалид\IMG_73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3789363"/>
            <a:ext cx="429418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" y="115888"/>
            <a:ext cx="5597525" cy="16573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Контрастная маркировка позволяет слабовидящим получать информацию о наличии препятствий (контрастные круги на дверях, на ступеньках)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C:\Users\ДС-60\Desktop\народный проект\975955603_7.jpg"/>
          <p:cNvPicPr>
            <a:picLocks noChangeAspect="1" noChangeArrowheads="1"/>
          </p:cNvPicPr>
          <p:nvPr/>
        </p:nvPicPr>
        <p:blipFill>
          <a:blip r:embed="rId2"/>
          <a:srcRect b="8200"/>
          <a:stretch>
            <a:fillRect/>
          </a:stretch>
        </p:blipFill>
        <p:spPr bwMode="auto">
          <a:xfrm>
            <a:off x="6804025" y="-3175"/>
            <a:ext cx="23399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6213" y="4600575"/>
            <a:ext cx="5357812" cy="20161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Световой маяк для инвалидов по зрению служит для обозначения габаритов дверного проема помещения и является отличным средством ориентирования. </a:t>
            </a:r>
          </a:p>
        </p:txBody>
      </p:sp>
      <p:pic>
        <p:nvPicPr>
          <p:cNvPr id="26628" name="Picture 3" descr="C:\Users\ДС-60\Downloads\svetovye-majaki-dlja-pomeshhenij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400550"/>
            <a:ext cx="23399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213" y="2420938"/>
            <a:ext cx="5357812" cy="16319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Светильники светодиодные позволяют слабовидящим ориентироваться при движении по пути следования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30" name="Рисунок 6" descr="ÐÐ°ÑÑÐ¸Ð½ÐºÐ¸ Ð¿Ð¾ Ð·Ð°Ð¿ÑÐ¾ÑÑ ÑÐ²ÐµÑÐ¸Ð»ÑÐ½Ð¸ÐºÐ¸ Ñ Ð°ÐºÐºÑÐ¼ÑÐ»ÑÑÐ¾ÑÐ¾Ð¼ Ð´Ð¾ÑÑÑÐ¿Ð½Ð°Ñ ÑÑÐµÐ´Ð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2559050"/>
            <a:ext cx="23399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 паспорту инвалид\IMG_6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333375"/>
            <a:ext cx="3779837" cy="278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4099" name="Picture 3" descr="E:\к паспорту инвалид\IMG_69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25438"/>
            <a:ext cx="3779837" cy="2795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4100" name="Picture 4" descr="E:\к паспорту инвалид\IMG_69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933825"/>
            <a:ext cx="3781425" cy="285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4101" name="Picture 5" descr="E:\к паспорту инвалид\IMG_69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6675" y="3832225"/>
            <a:ext cx="3779838" cy="292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4102" name="Picture 6" descr="E:\к паспорту инвалид\IMG_69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1812925"/>
            <a:ext cx="252095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Мероприятия по решению 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4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заявки на участие в Народном проекте;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проекта;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специализированного оборудования;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договоров с поставщиками;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оборудования;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качеством выполнения установки и целевым использованием специализированного оборудования;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реализации проекта.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Охват целевой аудитории мероприятиями в рамках реализации народного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844675"/>
            <a:ext cx="8135937" cy="30241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Проекта включает в себя: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МДОУ (по состоянию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10.04.2018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года), получающие коррекционно-развивающую поддержку и помощь,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 (родители, опекуны, попечители, другие лица, непосредственно связанные с детьми целевой группы), принимающих участие в мероприятиях проекта,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МДОУ, обеспечивающих реализацию мероприятий проекта.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Предположительный срок начала и окончания народного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6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Font typeface="Arial" charset="0"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Ожидаемый срок реализации: с даты поступления финансовых средств не более 6 месяцев.</a:t>
            </a:r>
            <a:endParaRPr lang="ru-RU" sz="2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417637"/>
          </a:xfrm>
        </p:spPr>
        <p:txBody>
          <a:bodyPr/>
          <a:lstStyle/>
          <a:p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СМЕТА народного проекта</a:t>
            </a:r>
            <a:br>
              <a:rPr lang="ru-RU" sz="3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Оснащение  доступности среды   МДОУ «Д/с № 60 комбинированного вида» МОГО «Ухта»</a:t>
            </a:r>
            <a:br>
              <a:rPr lang="ru-RU" sz="3000" b="1" smtClean="0">
                <a:latin typeface="Times New Roman" pitchFamily="18" charset="0"/>
                <a:cs typeface="Times New Roman" pitchFamily="18" charset="0"/>
              </a:rPr>
            </a:br>
            <a:endParaRPr lang="ru-RU" sz="3000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782" name="Group 38"/>
          <p:cNvGraphicFramePr>
            <a:graphicFrameLocks noGrp="1"/>
          </p:cNvGraphicFramePr>
          <p:nvPr/>
        </p:nvGraphicFramePr>
        <p:xfrm>
          <a:off x="468313" y="1557338"/>
          <a:ext cx="8064500" cy="5006975"/>
        </p:xfrm>
        <a:graphic>
          <a:graphicData uri="http://schemas.openxmlformats.org/drawingml/2006/table">
            <a:tbl>
              <a:tblPr/>
              <a:tblGrid>
                <a:gridCol w="3598862"/>
                <a:gridCol w="792163"/>
                <a:gridCol w="1728787"/>
                <a:gridCol w="194468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специализированного оборудования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Кол-во (ед.)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Стоимость за единицу (руб.)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Общая стоимость (руб.)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Контрастная маркировка: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Наклейки на двери (150 мм)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Наклейки на двери (100 мм)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70,00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700,00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300,00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Светильник светодиодный ЭРА с датчиком движения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Установка светодиодного светильника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Прокладка кабеля со штроблением стен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Кабель ВВГ 3*1,5</a:t>
                      </a: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50,00/п.м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15,00/п.м</a:t>
                      </a: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50 400,00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7 650,00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6 000,00</a:t>
                      </a: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Световые маяки (комплект из 2 шт)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1693,00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27 088,00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проектно-сметной документации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Замена искусственного освещения (проведение ремонтных работ)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487 862,00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487 862,00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9088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600 000,00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71238" y="980728"/>
            <a:ext cx="2052736" cy="1990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85225" cy="28797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Зрение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самый мощный источник знаний об окружающем мире, о явлениях происходящих вокруг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нарушением зрительной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испытывают   дискомфорт, неуверенность, раздражительность, нарушение осанки, затруднение ориентировки в пространстве, что приводит к гиподинамии и закомплексованности, поэтому глаза ребёнка заслуживают особого внимания и бережного отношения.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4339" name="Рисунок 3" descr="E:\НАША ЖИЗНЬ\фотографии 2013-2014 учебный год\СМИ\для газеты остров\IMG_98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292475"/>
            <a:ext cx="51117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Ожидаемые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050" cy="41338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демонстрирует 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и  доступной среды,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способствующей: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безопасному и комфортному передвижению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слабовидящих детей, детей  амблиопией и косоглазием;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креплению материально-технической базы посредством замены искусственного освещения согласно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СанПиН 2.4.1.3049-13 «Санитарно-эпидемиологические требования к устройству, содержанию и организации режима работы дошкольных 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организаций», тем самым улучшению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психоэмоционального состояния детей, снижению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утомляемости;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улучшению зрения у воспитанников до 100 %.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5503" y="1988840"/>
            <a:ext cx="765299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СПАСИБО ЗА ВНИМАНИЕ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60350"/>
            <a:ext cx="8351838" cy="23764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Значимость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и актуальность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реализации народного проекта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обусловлена принципами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инклюзивного образования, обеспечения равного доступа к образованию для всех воспитанников с учетом разнообразия особых образовательных потребностей и индивидуальных возможностей детей.</a:t>
            </a:r>
            <a:endParaRPr lang="ru-RU" sz="2400" dirty="0"/>
          </a:p>
        </p:txBody>
      </p:sp>
      <p:pic>
        <p:nvPicPr>
          <p:cNvPr id="15362" name="Рисунок 3" descr="E:\НАША ЖИЗНЬ\фотографии 2015-2016 УЧЕБНЫЙ ГОД\ЗИМА\подари улыбку\IMG_5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844800"/>
            <a:ext cx="6570662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15888"/>
            <a:ext cx="8580438" cy="1873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11430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№60 комбинированного вида» -  единственное в МОГО «Ухта» муниципальное дошкольное образовательное учреждение, которое специализируется на работе со слабовидящими  детьми, детьми с амблиопией и косоглазием. </a:t>
            </a:r>
          </a:p>
        </p:txBody>
      </p:sp>
      <p:pic>
        <p:nvPicPr>
          <p:cNvPr id="16386" name="Picture 2" descr="C:\Users\ДС-60\Downloads\IMG_1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725" y="2444750"/>
            <a:ext cx="7850188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475" cy="274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5888"/>
            <a:ext cx="8642350" cy="2449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Коррекционно-восстановительная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работа 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детском саду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строится как многоуровневая система, обеспечивающая целостный, комплексный, дифференцированный регулируемый процесс управления всем ходом психофизического развития и восстановления зрения на основе включения в процесс сохранных анализаторов и потенциальных возможностей детей.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7411" name="Рисунок 4" descr="E:\НАША ЖИЗНЬ\фотографии 2014-2015 учебный год\3 весна\открытые занятия\открытое элвира николаевна\IMG_93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759075"/>
            <a:ext cx="59769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1180-3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F:\НАША ЖИЗНЬ\фотографии 2014-2015 учебный год\1. осень\КОРР РАБОТА ФОТО\IMG_264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122863" cy="3414713"/>
          </a:xfrm>
        </p:spPr>
      </p:pic>
      <p:pic>
        <p:nvPicPr>
          <p:cNvPr id="1027" name="Picture 3" descr="F:\НАША ЖИЗНЬ\фотографии 2014-2015 учебный год\1. осень\КОРР РАБОТА ФОТО\IMG_26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5013" y="3213100"/>
            <a:ext cx="459898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F:\НАША ЖИЗНЬ\фотографии 2014-2015 учебный год\1. осень\КОРР РАБОТА ФОТО\IMG_26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3100"/>
            <a:ext cx="485933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F:\НАША ЖИЗНЬ\фотографии 2014-2015 учебный год\1. осень\КОРР РАБОТА ФОТО\IMG_26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0"/>
            <a:ext cx="4284662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Picture 10" descr="http://www.ds60-ukhta.ru/images/rub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500438"/>
            <a:ext cx="43926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www.ds60-ukhta.ru/images/Ambliotrener_ATR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0438"/>
            <a:ext cx="4392613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ds60-ukhta.ru/plugins/content/mavikthumbnails/thumbnails/250x203-images-Sinoptofor_SINF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763" y="188913"/>
            <a:ext cx="43449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www.ds60-ukhta.ru/images/atos_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88913"/>
            <a:ext cx="44164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8763" y="3132138"/>
            <a:ext cx="1395412" cy="368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синоптофор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19775" y="2857500"/>
            <a:ext cx="3168650" cy="6461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Аппарат АМО-АТОС – </a:t>
            </a:r>
            <a:r>
              <a:rPr lang="ru-RU" b="1" dirty="0" err="1"/>
              <a:t>магнитнотерапевтический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8" y="6307138"/>
            <a:ext cx="4427537" cy="369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"Рубин" приставка к аппарату АМО-АТОС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2588" y="6310313"/>
            <a:ext cx="2232025" cy="3683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Амблиотренер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Picture 2" descr="http://www.ds60-ukhta.ru/images/Cvetotest_C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7475"/>
            <a:ext cx="4249738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ds60-ukhta.ru/plugins/content/mavikthumbnails/thumbnails/250x141-images-S1500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114300"/>
            <a:ext cx="4498975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ds60-ukhta.ru/images/ruchee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568700"/>
            <a:ext cx="42703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www.ds60-ukhta.ru/images/tvo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551238"/>
            <a:ext cx="446405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3168650" y="3198813"/>
            <a:ext cx="129698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 Цветотест</a:t>
            </a: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5435600" y="3181350"/>
            <a:ext cx="35179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Макулостимулятор "Иллюзион"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8750" y="6265863"/>
            <a:ext cx="1800225" cy="36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Ручеек </a:t>
            </a:r>
            <a:r>
              <a:rPr lang="ru-RU" b="1" dirty="0"/>
              <a:t>ТАК-6</a:t>
            </a:r>
            <a:endParaRPr lang="ru-RU" b="1" dirty="0"/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6629400" y="6245225"/>
            <a:ext cx="23304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 Световое перо ТВО-1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435975" cy="12255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последних 5 лет администрацией МДОУ «Детский сад №60 комбинированного вида»   приобретено офтальмологическое оборудование, для коррекции нарушения зрения детей дошкольного возраста.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484313"/>
          <a:ext cx="8496300" cy="5043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3503"/>
                <a:gridCol w="1881791"/>
                <a:gridCol w="1668291"/>
                <a:gridCol w="1813359"/>
              </a:tblGrid>
              <a:tr h="4129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-201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-201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-201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Косоглазие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Амблиопия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Гиперметропия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Миопия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Анизометропия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Нистагм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Афакия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Врожденная патология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Смешанный астигматизм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Катаракта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Артифакия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Анофтальм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Част.атрофия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ДЗН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825</Words>
  <Application>Microsoft Office PowerPoint</Application>
  <PresentationFormat>Экран (4:3)</PresentationFormat>
  <Paragraphs>215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Calibri</vt:lpstr>
      <vt:lpstr>Arial</vt:lpstr>
      <vt:lpstr>Times New Roman</vt:lpstr>
      <vt:lpstr>Тема Office</vt:lpstr>
      <vt:lpstr> </vt:lpstr>
      <vt:lpstr> Зрение – самый мощный источник знаний об окружающем мире, о явлениях происходящих вокруг.  Дети с нарушением зрительной функции испытывают   дискомфорт, неуверенность, раздражительность, нарушение осанки, затруднение ориентировки в пространстве, что приводит к гиподинамии и закомплексованности, поэтому глаза ребёнка заслуживают особого внимания и бережного отношения.  </vt:lpstr>
      <vt:lpstr>Слайд 3</vt:lpstr>
      <vt:lpstr>Слайд 4</vt:lpstr>
      <vt:lpstr> </vt:lpstr>
      <vt:lpstr>Слайд 6</vt:lpstr>
      <vt:lpstr>Слайд 7</vt:lpstr>
      <vt:lpstr>Слайд 8</vt:lpstr>
      <vt:lpstr>В течение последних 5 лет администрацией МДОУ «Детский сад №60 комбинированного вида»   приобретено офтальмологическое оборудование, для коррекции нарушения зрения детей дошкольного возраста. </vt:lpstr>
      <vt:lpstr>Ежегодный мониторинг  результатов  лечения воспитанников  показал улучшение зрения у детей на 73 %. </vt:lpstr>
      <vt:lpstr>Слайд 11</vt:lpstr>
      <vt:lpstr>Слайд 12</vt:lpstr>
      <vt:lpstr>Слайд 13</vt:lpstr>
      <vt:lpstr>Слайд 14</vt:lpstr>
      <vt:lpstr>Слайд 15</vt:lpstr>
      <vt:lpstr>Мероприятия по решению проблемы</vt:lpstr>
      <vt:lpstr>Охват целевой аудитории мероприятиями в рамках реализации народного проекта</vt:lpstr>
      <vt:lpstr>Предположительный срок начала и окончания народного проекта</vt:lpstr>
      <vt:lpstr>СМЕТА народного проекта Оснащение  доступности среды   МДОУ «Д/с № 60 комбинированного вида» МОГО «Ухта» </vt:lpstr>
      <vt:lpstr>Ожидаемые результаты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Коррекционно-педагогическая работа</dc:title>
  <dc:creator>D</dc:creator>
  <cp:lastModifiedBy>Олеся</cp:lastModifiedBy>
  <cp:revision>54</cp:revision>
  <dcterms:created xsi:type="dcterms:W3CDTF">2015-05-20T18:18:09Z</dcterms:created>
  <dcterms:modified xsi:type="dcterms:W3CDTF">2018-04-16T12:11:15Z</dcterms:modified>
</cp:coreProperties>
</file>