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6" r:id="rId3"/>
    <p:sldId id="275" r:id="rId4"/>
    <p:sldId id="273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83" r:id="rId17"/>
    <p:sldId id="278" r:id="rId18"/>
    <p:sldId id="279" r:id="rId19"/>
    <p:sldId id="280" r:id="rId20"/>
    <p:sldId id="281" r:id="rId21"/>
    <p:sldId id="282" r:id="rId22"/>
    <p:sldId id="284" r:id="rId23"/>
    <p:sldId id="285" r:id="rId24"/>
    <p:sldId id="286" r:id="rId25"/>
    <p:sldId id="287" r:id="rId26"/>
    <p:sldId id="288" r:id="rId27"/>
    <p:sldId id="27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08" autoAdjust="0"/>
  </p:normalViewPr>
  <p:slideViewPr>
    <p:cSldViewPr>
      <p:cViewPr varScale="1">
        <p:scale>
          <a:sx n="99" d="100"/>
          <a:sy n="99" d="100"/>
        </p:scale>
        <p:origin x="-3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EBCB5-D3FF-474D-A52C-7D7135E6CBDE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93493-FF5F-4913-A25A-4491AC2F4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295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93493-FF5F-4913-A25A-4491AC2F4E4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687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93493-FF5F-4913-A25A-4491AC2F4E4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138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93493-FF5F-4913-A25A-4491AC2F4E4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9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692696"/>
            <a:ext cx="7128792" cy="403244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60 комбинированного  вида»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American DreamSwash-Italic " pitchFamily="2" charset="0"/>
              </a:rPr>
              <a:t>Знакомьтесь, </a:t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American DreamSwash-Italic " pitchFamily="2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American DreamSwash-Italic " pitchFamily="2" charset="0"/>
              </a:rPr>
              <a:t>ФИТОТЕРАПИЯ</a:t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American DreamSwash-Italic " pitchFamily="2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American DreamSwash-Italic " pitchFamily="2" charset="0"/>
              </a:rPr>
              <a:t>как здоровье сберегающая</a:t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American DreamSwash-Italic " pitchFamily="2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American DreamSwash-Italic " pitchFamily="2" charset="0"/>
              </a:rPr>
              <a:t>технология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American DreamSwash-Italic 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4725144"/>
            <a:ext cx="6876256" cy="172819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Выполнили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Зорина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 А.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Ухта,2022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Шелкова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М</a:t>
            </a:r>
            <a:r>
              <a:rPr lang="ru-RU" sz="3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ru-RU" sz="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828836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423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-dog.ru/wallpapers/13/17/369869271031772/lozhka-kruzhka-blyudce-chaj-napitok-cvety-salfetka-st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67" y="3398"/>
            <a:ext cx="9157667" cy="685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иммунитету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Фитотерапия- отличный помощник для тех, у кого ослаблен иммунитет повышена склонность к инфекциям, прежде всего верхних дыхательных путей.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общеукрепляющим и тонизирующим действием обладают черноплодная рябина и овес посевной. А при авитаминозе помогает рябина обыкновенная. Если же человек простудился, рекомендуют потогонные чаи, полоскание горла природными антисептиками: настоями шалфея, эвкалипта. Календулы.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8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-dog.ru/wallpapers/13/17/369869271031772/lozhka-kruzhka-blyudce-chaj-napitok-cvety-salfetka-st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6320" cy="682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стресса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579296" cy="44720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вопросе лечения депрессивных состояний часто люди прибегают к помощи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фитотерапии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Поскольку травы обладают несколькими действиями, успокаивающий сбор должен подбираться индивидуально.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Боярышник и пустырник постепенно снижают давление. Элеутерококк и женьшень эффективнее существующих химических лекарств, повышающих устойчивость к стрессу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0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-dog.ru/wallpapers/13/17/369869271031772/lozhka-kruzhka-blyudce-chaj-napitok-cvety-salfetka-st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19"/>
            <a:ext cx="10326479" cy="688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Фитотерапия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детском саду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340768"/>
            <a:ext cx="8229600" cy="4756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применением фитотерапии в детском саду необходимо взять с родителей письменное согласие, а так же проконсультироваться с врачом. (возможно у кого-то из детей аллергия или другая непереносимость тех или иных веществ, используемых в сеансах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фитотерапии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-dog.ru/wallpapers/13/17/369869271031772/lozhka-kruzhka-blyudce-chaj-napitok-cvety-salfetka-st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Фито-подушки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детском саду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первую очередь необходимо обработать помещение (для этого используют эфирные масла лаванды, аниса, шалфея в специальных флаконах или травяных подушках)</a:t>
            </a: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холщевые подушки кладут листья мяты, герани, душицы, хвою сосны, лепестки розы и другие полезные травы, далее подушку кладут на батарею или другое теплое место. Чтобы запах активно распространялся по всему помещению.</a:t>
            </a: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Такую подушку можно использовать 1-1,5 месяца, затем ее нужно менять на новую.</a:t>
            </a: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можно комбинировать различные травы и масла.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24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-dog.ru/wallpapers/13/17/369869271031772/lozhka-kruzhka-blyudce-chaj-napitok-cvety-salfetka-st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8"/>
            <a:ext cx="10305283" cy="687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Травяные отвары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летний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перод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детям рекомендуется давать небольшими дозами травяные отвары.</a:t>
            </a: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 применения 1-1,5 месяца.</a:t>
            </a: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за 30 мин до еды (для лучшего усвоения вещества)</a:t>
            </a: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Доза для малышей 1 чайная ложечка</a:t>
            </a: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полезно давать детям витаминный комплекс из трав: отвары крапивы, шиповника, смородины черной, рябины, земляники, малины, ромашки и др.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4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-dog.ru/wallpapers/13/17/369869271031772/lozhka-kruzhka-blyudce-chaj-napitok-cvety-salfetka-st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6269"/>
            <a:ext cx="10332640" cy="688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w-dog.ru/wallpapers/13/17/369869271031772/lozhka-kruzhka-blyudce-chaj-napitok-cvety-salfetka-st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31"/>
            <a:ext cx="10332640" cy="688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Острые лихорадочные реакции;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сна;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Судорожное состояние;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подозрительные и нестандартные проявления</a:t>
            </a: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Суточная доза растительных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адаптогенов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составляет 2 капли на год жизни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ребенка,она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делится на 2 приема и дается за 15-20 мин до еды. Перед сном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фитоадаптогены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применять не рекомендуется. Курс 3 недели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1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70" y="3212976"/>
            <a:ext cx="3528392" cy="364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4233639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7"/>
            <a:ext cx="3294274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18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-dog.ru/wallpapers/13/17/369869271031772/lozhka-kruzhka-blyudce-chaj-napitok-cvety-salfetka-st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Перспективное планирование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</a:t>
            </a: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неделя</a:t>
            </a:r>
          </a:p>
          <a:p>
            <a:pPr marL="0" indent="0">
              <a:buNone/>
            </a:pP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Лекарственные растения»</a:t>
            </a: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закреплять представление детей о  лекарственных растениях и их использовании человеком .</a:t>
            </a:r>
          </a:p>
          <a:p>
            <a:pPr marL="0" indent="0">
              <a:buNone/>
            </a:pP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неделя</a:t>
            </a:r>
          </a:p>
          <a:p>
            <a:pPr marL="0" indent="0">
              <a:buNone/>
            </a:pP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аптечной ромашки и душистой</a:t>
            </a: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marL="0" indent="0">
              <a:buNone/>
            </a:pP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умение сравнивать растения, выделять их характерные признаки. Знакомить с лечебными свойствами ромашки.</a:t>
            </a:r>
          </a:p>
          <a:p>
            <a:pPr marL="0" indent="0">
              <a:buNone/>
            </a:pP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 детей желание бережного отношения к растениям.</a:t>
            </a:r>
          </a:p>
          <a:p>
            <a:pPr marL="0" indent="0">
              <a:buNone/>
            </a:pP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неделя</a:t>
            </a:r>
          </a:p>
          <a:p>
            <a:pPr marL="0" indent="0">
              <a:buNone/>
            </a:pP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Настольная игра «Сложить цветок» 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закреплять знания детей о частях растений.</a:t>
            </a:r>
          </a:p>
          <a:p>
            <a:pPr marL="0" indent="0">
              <a:buNone/>
            </a:pP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неделя</a:t>
            </a:r>
          </a:p>
          <a:p>
            <a:pPr marL="0" indent="0">
              <a:buNone/>
            </a:pP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 «Ромашка»</a:t>
            </a: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учить изображать растение, передавая в рисунке особенности его строения (стебель, листья, цветок</a:t>
            </a: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 дегустация </a:t>
            </a:r>
            <a:r>
              <a:rPr lang="ru-RU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фиточая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</a:t>
            </a:r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ромашки</a:t>
            </a:r>
            <a:endParaRPr lang="ru-RU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2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неделя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«Знакомимся с кипреем»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Создать условия для ознакомления детей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кипреем в простонародье Иван -чаем (местами произрастания,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особенностями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строения).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Воспитывать бережное отношение 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неделя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книжек-малышек «Лекарственный цветок»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Закреплять представление детей о лекарственных растениях, их ценности для здоровья.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Побуждать детей систематизировать полученную информацию, составляя книжки-малышки.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неделя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лекарственного растения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«Кипрей»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растение, предоставив возможность сделать зарисовки цветущего растения.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узнать историю растения.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неделя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 дегустация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фиточая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иван-чая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3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нварь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неделя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Рассказ-беседа о целебных свойствах мяты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Заинтересовать детей рассказом о лекарственном растении (мяте).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Вызвать желание собрать совместно с родителями информацию о данном растении.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неделя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«Чудо-цветок»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Учить детей передавать характер цветка в лепке.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Развивать эстетическое восприятие, творчество, фантазию.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неделя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«Цветок – имя»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Закреплять умение узнавать и называть лекарственные травы (5-6 наименований).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Расширять знания о пользе и применении лекарственных растений.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 дегустация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фиточая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43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-dog.ru/wallpapers/13/17/369869271031772/lozhka-kruzhka-blyudce-chaj-napitok-cvety-salfetka-st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332657"/>
            <a:ext cx="7272808" cy="1008111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Определение: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556792"/>
            <a:ext cx="7632848" cy="2664296"/>
          </a:xfrm>
        </p:spPr>
        <p:txBody>
          <a:bodyPr>
            <a:normAutofit/>
          </a:bodyPr>
          <a:lstStyle/>
          <a:p>
            <a:pPr algn="l"/>
            <a:r>
              <a:rPr lang="ru-RU" sz="4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Фитотерапия</a:t>
            </a:r>
            <a:r>
              <a:rPr lang="ru-RU" sz="4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использование растений для профилактики и лечения различных недугов.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Фитопрепараты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применяться как сами по себе. Так и в сочетании с химическими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медикаментами.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«Приготовь лекарство»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Формировать умение правильно использовать полезные травы (знать, у какого растения какую часть надо использовать для приготовления лекарства и в какое время года, чтобы не нанести ущерб природе).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Формировать доброжелательное, чуткое отношение к окружающему нас миру.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«Целебный отвар» (календула)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рассказать детям о целебных свойствах календулы, вызвать желание выращивать ее на участке.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неделя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лекарственного растения  «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Календула»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Рассмотреть растение, предоставив возможность сделать зарисовки цветущего растения.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желание узнать историю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 дегустация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фиточая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добавлением календулы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6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Рассказ-беседа о целебных свойствах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зверобой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Заинтересовать детей рассказом о лекарственном растении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(зверобой).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Вызвать желание собрать совместно с родителями информацию о данном растении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растениям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</a:p>
          <a:p>
            <a:pPr marL="0" lv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«Определи по запаху»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Закреплять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сравнивать растения,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определять растения по запаху.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альбома «Золотые рецепты»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расширять знания детей о том, как лекарственные растения помогают в выздоровлении человека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 дегустация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фиточая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зверобоя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63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3733799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150" y="197173"/>
            <a:ext cx="3922476" cy="308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3733800" cy="31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3016"/>
            <a:ext cx="3994484" cy="314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28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32" y="0"/>
            <a:ext cx="2713484" cy="3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1"/>
            <a:ext cx="2743200" cy="369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32" y="3429000"/>
            <a:ext cx="386561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"/>
            <a:ext cx="2771478" cy="369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82" y="3356992"/>
            <a:ext cx="410445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24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83343"/>
            <a:ext cx="3168353" cy="330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781" y="83343"/>
            <a:ext cx="3006420" cy="330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501008"/>
            <a:ext cx="3168353" cy="329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781" y="3501008"/>
            <a:ext cx="3006420" cy="329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626" y="83342"/>
            <a:ext cx="2590870" cy="330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627" y="3501008"/>
            <a:ext cx="2590870" cy="329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36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3635375" cy="271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529" y="2351314"/>
            <a:ext cx="36957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71" y="0"/>
            <a:ext cx="3787775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70" y="4579938"/>
            <a:ext cx="3625529" cy="227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3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6" y="0"/>
            <a:ext cx="9189244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Юзверь\Desktop\IMG_20220224_093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456384" cy="432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6549"/>
            <a:ext cx="3504183" cy="418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63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s://w-dog.ru/wallpapers/13/17/369869271031772/lozhka-kruzhka-blyudce-chaj-napitok-cvety-salfetka-st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26"/>
            <a:ext cx="10332640" cy="688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649" y="2348880"/>
            <a:ext cx="8686800" cy="164219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50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-dog.ru/wallpapers/13/17/369869271031772/lozhka-kruzhka-blyudce-chaj-napitok-cvety-salfetka-st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76" y="-108073"/>
            <a:ext cx="917227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848872" cy="648072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осмысленного отношения к здоровому образу жизни </a:t>
            </a:r>
            <a:r>
              <a:rPr lang="ru-RU" b="1" dirty="0">
                <a:latin typeface="+mn-lt"/>
              </a:rPr>
              <a:t/>
            </a:r>
            <a:br>
              <a:rPr lang="ru-RU" b="1" dirty="0">
                <a:latin typeface="+mn-lt"/>
              </a:rPr>
            </a:br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 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Способствовать развитию познавательного интереса к своему организму и его возможностям.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Развивать у ребенка готовность  самостоятельно и эффективно решать задачи, связанные с поддержанием, укреплением и сохранением своего здоровья.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Воспитывать бережное и заботливое отношение к своему здоровью и здоровью окружающих.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Совершенствовать практические навыки здорового образа жизни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American DreamSwash-Italic " pitchFamily="2" charset="0"/>
              </a:rPr>
              <a:t/>
            </a:r>
            <a:br>
              <a:rPr lang="ru-RU" sz="2700" b="1" dirty="0" smtClean="0">
                <a:latin typeface="American DreamSwash-Italic " pitchFamily="2" charset="0"/>
              </a:rPr>
            </a:br>
            <a:endParaRPr lang="ru-RU" sz="2700" b="1" dirty="0">
              <a:latin typeface="American DreamSwash-Italic 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94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-dog.ru/wallpapers/13/17/369869271031772/lozhka-kruzhka-blyudce-chaj-napitok-cvety-salfetka-st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507288" cy="5411807"/>
          </a:xfrm>
        </p:spPr>
        <p:txBody>
          <a:bodyPr>
            <a:normAutofit/>
          </a:bodyPr>
          <a:lstStyle/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активно используют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фитотерапию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детских садах с целью уменьшить количество вирусных и инфекционных заболеваний у детей.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эфирных масел и трав – хорошая и безопасная профилактика ОРЗ и ОРВИ 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Важным действием на организм : улучшение обмена веществ, регенерация тканей, стимуляция защитных функций организма, оказывают: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Алоэ, виноград и крыжовник, ромашка и календула, эвкалипт, сосна и пихта, шалфей и мать и мачеха, тысячелистник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истории: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Фитотерапия- одна из самых древних наук. Появившаяся более 6000 лет назад.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Фитотерапия в переводе с греческого означает лечение травами. В русскоязычной литературе вместо термина «Фитотерапия» часто употреблялся термин 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траволечение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73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древних времен наши предки использовали всевозможные растения для лечения различных недугов. Сейчас подобные методы называют фитотерапией. Но иногда к ней относят и лечение другими природными препаратами, например: мумиё, мед, прополис, маточное молочко.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59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глубины веков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Уже за 3000 лет до н.э. в Древней Ассирии, Египте, Индии, Китае были известны лечебные свойства трав. Этой темой занимались такие ученые древности, как: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Гиппократ (основатель греческой медицины),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Гален (римский философ и врач)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Диоксорид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(отец европейской науки о лекарственных растениях)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Абу-Али Ибн Сина (Авиценна) (Выдающийся таджикский ученый)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Евпраския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Добродея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(внучка Великого Князя Киевской Руси Владимира Мономаха)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Богатые сведения  о лекарственных растениях накопились в монастырях, где монахи собирали травы и лечили людей.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7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-dog.ru/wallpapers/13/17/369869271031772/lozhka-kruzhka-blyudce-chaj-napitok-cvety-salfetka-st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" y="-1859"/>
            <a:ext cx="10289789" cy="685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Правда и мифы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лекарств из трав определяется активными веществами, такими как алкалоиды,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глизоиды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эфирные масла. В народе бытует мнение, что фитотерапия полностью безвредна, и, следовательно применяться может без ограничений, но такая беспечность может стать опасной. Ведь травы бывают ядовитыми,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ни странно, лекарственными они являются именно благодаря своей токсичности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стоит помнить, что используя фитопрепарат. Нельзя допускать передозировок!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-dog.ru/wallpapers/13/17/369869271031772/lozhka-kruzhka-blyudce-chaj-napitok-cvety-salfetka-st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фитотерапии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14422"/>
            <a:ext cx="8820472" cy="491174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b="1" i="1" dirty="0" smtClean="0"/>
              <a:t>Этиотропная</a:t>
            </a:r>
            <a:r>
              <a:rPr lang="ru-RU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(направлена на устранение самой причины заболевания)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/>
              <a:t>Патогенетическая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(отвечает за подавление или устранение различных механизмов, приведших к развитию болезни)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/>
              <a:t>Симптоматическая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(призвана ослабить или полностью устранить отдельные симптомы).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отдельную часть выделены</a:t>
            </a:r>
            <a:r>
              <a:rPr lang="ru-RU" dirty="0" smtClean="0"/>
              <a:t> </a:t>
            </a:r>
            <a:r>
              <a:rPr lang="ru-RU" b="1" i="1" dirty="0" smtClean="0"/>
              <a:t>Вспомогательные лекарственные препараты</a:t>
            </a:r>
            <a:r>
              <a:rPr lang="ru-RU" dirty="0" smtClean="0"/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предназначены для  повышения эффективности или же для профилактики и устранения осложнений в период основной, традиционной терапии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1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1321</Words>
  <Application>Microsoft Office PowerPoint</Application>
  <PresentationFormat>Экран (4:3)</PresentationFormat>
  <Paragraphs>143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Муниципальное дошкольное образовательное учреждение «Детский сад № 60 комбинированного  вида»  Знакомьтесь,  ФИТОТЕРАПИЯ как здоровье сберегающая технология</vt:lpstr>
      <vt:lpstr>Определение:</vt:lpstr>
      <vt:lpstr> Цель:  Формирование у детей осмысленного отношения к здоровому образу жизни    Задачи:    1. Способствовать развитию познавательного интереса к своему организму и его возможностям.  2. Развивать у ребенка готовность  самостоятельно и эффективно решать задачи, связанные с поддержанием, укреплением и сохранением своего здоровья.  3. Воспитывать бережное и заботливое отношение к своему здоровью и здоровью окружающих. 4. Совершенствовать практические навыки здорового образа жизни  </vt:lpstr>
      <vt:lpstr>Презентация PowerPoint</vt:lpstr>
      <vt:lpstr>Из истории:</vt:lpstr>
      <vt:lpstr>Презентация PowerPoint</vt:lpstr>
      <vt:lpstr>Из глубины веков</vt:lpstr>
      <vt:lpstr>Правда и мифы</vt:lpstr>
      <vt:lpstr>Виды фитотерапии</vt:lpstr>
      <vt:lpstr>Помощь иммунитету</vt:lpstr>
      <vt:lpstr>Против стресса</vt:lpstr>
      <vt:lpstr>Фитотерапия в детском саду</vt:lpstr>
      <vt:lpstr>Фито-подушки в детском саду</vt:lpstr>
      <vt:lpstr>Травяные отвары</vt:lpstr>
      <vt:lpstr>Противопоказания </vt:lpstr>
      <vt:lpstr>Презентация PowerPoint</vt:lpstr>
      <vt:lpstr>Перспективное планирование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Знакомьтесь,  ФИТОТЕРАПИЯ</dc:title>
  <dc:creator>Наталия</dc:creator>
  <cp:lastModifiedBy>Юзверь</cp:lastModifiedBy>
  <cp:revision>69</cp:revision>
  <dcterms:created xsi:type="dcterms:W3CDTF">2021-06-18T02:23:57Z</dcterms:created>
  <dcterms:modified xsi:type="dcterms:W3CDTF">2022-02-25T15:26:07Z</dcterms:modified>
</cp:coreProperties>
</file>