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93" r:id="rId9"/>
    <p:sldId id="294" r:id="rId10"/>
    <p:sldId id="264" r:id="rId11"/>
    <p:sldId id="272" r:id="rId12"/>
    <p:sldId id="273" r:id="rId13"/>
    <p:sldId id="274" r:id="rId14"/>
    <p:sldId id="277" r:id="rId15"/>
    <p:sldId id="276" r:id="rId16"/>
    <p:sldId id="279" r:id="rId17"/>
    <p:sldId id="278" r:id="rId18"/>
    <p:sldId id="285" r:id="rId19"/>
    <p:sldId id="282" r:id="rId20"/>
    <p:sldId id="269" r:id="rId21"/>
    <p:sldId id="286" r:id="rId22"/>
    <p:sldId id="292" r:id="rId23"/>
    <p:sldId id="267" r:id="rId24"/>
    <p:sldId id="289" r:id="rId25"/>
    <p:sldId id="295" r:id="rId26"/>
    <p:sldId id="296" r:id="rId27"/>
    <p:sldId id="290" r:id="rId28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9815" autoAdjust="0"/>
  </p:normalViewPr>
  <p:slideViewPr>
    <p:cSldViewPr>
      <p:cViewPr varScale="1">
        <p:scale>
          <a:sx n="107" d="100"/>
          <a:sy n="107" d="100"/>
        </p:scale>
        <p:origin x="12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E5DD-C56D-4A74-BCD0-401B479462A2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1E469-DC1B-4314-9D73-B1FFBCCE3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2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1E469-DC1B-4314-9D73-B1FFBCCE3FA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4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49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67544" y="476672"/>
            <a:ext cx="8305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3" name="Picture 9" descr="C:\Users\Денис\Desktop\олимп игры\рисунки\anime-zvezdy-40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18" y="5656013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МДОУ « Детский сад № 60»</a:t>
            </a:r>
            <a:br>
              <a:rPr lang="ru-RU" sz="1800" dirty="0" smtClean="0"/>
            </a:br>
            <a:r>
              <a:rPr lang="ru-RU" sz="1800" dirty="0" smtClean="0"/>
              <a:t>комбинированного вида « Красная Шапочка»</a:t>
            </a:r>
            <a:endParaRPr lang="ru-RU" sz="18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                      </a:t>
            </a:r>
            <a:r>
              <a:rPr lang="ru-RU" sz="4400" b="1" i="1" dirty="0" smtClean="0"/>
              <a:t>Проект</a:t>
            </a:r>
          </a:p>
          <a:p>
            <a:pPr>
              <a:buNone/>
            </a:pPr>
            <a:r>
              <a:rPr lang="ru-RU" sz="4400" b="1" i="1" dirty="0" smtClean="0"/>
              <a:t>                     Неделя здоровья</a:t>
            </a:r>
          </a:p>
          <a:p>
            <a:pPr>
              <a:buNone/>
            </a:pPr>
            <a:r>
              <a:rPr lang="ru-RU" sz="4400" b="1" i="1" dirty="0" smtClean="0"/>
              <a:t>           « Дети в мире искусства»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                                                                        Презентацию подготовила:</a:t>
            </a:r>
          </a:p>
          <a:p>
            <a:pPr>
              <a:buNone/>
            </a:pPr>
            <a:r>
              <a:rPr lang="ru-RU" sz="1800" dirty="0" smtClean="0"/>
              <a:t>                                                                         воспитатель средней группы №5 </a:t>
            </a:r>
          </a:p>
          <a:p>
            <a:pPr>
              <a:buNone/>
            </a:pPr>
            <a:r>
              <a:rPr lang="ru-RU" sz="1800" dirty="0" smtClean="0"/>
              <a:t>                                                                       </a:t>
            </a:r>
            <a:r>
              <a:rPr lang="ru-RU" sz="1800" dirty="0" err="1" smtClean="0"/>
              <a:t>Достангалиева</a:t>
            </a:r>
            <a:r>
              <a:rPr lang="ru-RU" sz="1800" dirty="0" smtClean="0"/>
              <a:t> </a:t>
            </a:r>
            <a:r>
              <a:rPr lang="ru-RU" sz="1800" dirty="0" err="1" smtClean="0"/>
              <a:t>Алия</a:t>
            </a:r>
            <a:r>
              <a:rPr lang="ru-RU" sz="1800" dirty="0" smtClean="0"/>
              <a:t> </a:t>
            </a:r>
            <a:r>
              <a:rPr lang="ru-RU" sz="1800" dirty="0" err="1" smtClean="0"/>
              <a:t>Кайдаровна</a:t>
            </a:r>
            <a:r>
              <a:rPr lang="ru-RU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12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2532" name="Picture 4" descr="C:\Users\Денис\Desktop\олимп игры\рисунки\209695332fdd2d2c6e87b6119d55ae9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116">
            <a:off x="6923882" y="5540436"/>
            <a:ext cx="4286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ocuments\img1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102" name="Picture 6" descr="C:\Users\Денис\Desktop\олимп игры\рисунки\0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3682" y="3448664"/>
            <a:ext cx="381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malysh-za-royal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User\Documents\DSC09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4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184945__music-of-butterflies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7029400"/>
          </a:xfrm>
          <a:prstGeom prst="rect">
            <a:avLst/>
          </a:prstGeom>
          <a:noFill/>
        </p:spPr>
      </p:pic>
      <p:pic>
        <p:nvPicPr>
          <p:cNvPr id="9218" name="Picture 2" descr="C:\Users\User\Documents\DSC09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4860032" cy="4752528"/>
          </a:xfrm>
          <a:prstGeom prst="rect">
            <a:avLst/>
          </a:prstGeom>
          <a:noFill/>
        </p:spPr>
      </p:pic>
      <p:pic>
        <p:nvPicPr>
          <p:cNvPr id="9219" name="Picture 3" descr="C:\Users\User\Documents\DSC09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4211960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57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F:\music-1140x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</p:spPr>
      </p:pic>
      <p:pic>
        <p:nvPicPr>
          <p:cNvPr id="10242" name="Picture 2" descr="C:\Users\User\Documents\DSC09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8640960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7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4" name="Picture 8" descr="C:\Users\Денис\Desktop\олимп игры\рисунки\0833525c3fa30b18ccbf037a0149d86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41168"/>
            <a:ext cx="1074636" cy="9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Денис\Desktop\олимп игры\рисунки\0833525c3fa30b18ccbf037a0149d86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41168"/>
            <a:ext cx="1233929" cy="108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1460190559_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253536"/>
          </a:xfrm>
          <a:prstGeom prst="rect">
            <a:avLst/>
          </a:prstGeom>
          <a:noFill/>
        </p:spPr>
      </p:pic>
      <p:pic>
        <p:nvPicPr>
          <p:cNvPr id="11266" name="Picture 2" descr="G:\img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08920"/>
            <a:ext cx="439248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4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24936" cy="1728192"/>
          </a:xfrm>
        </p:spPr>
        <p:txBody>
          <a:bodyPr>
            <a:normAutofit/>
          </a:bodyPr>
          <a:lstStyle/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F:\88753bbe36b853dc6e86e2c4d69ff0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Users\User\Documents\DSC09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172400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c1a8ce9575f957d90b8b698a21094f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"/>
            <a:ext cx="9144000" cy="6848856"/>
          </a:xfrm>
          <a:prstGeom prst="rect">
            <a:avLst/>
          </a:prstGeom>
          <a:noFill/>
        </p:spPr>
      </p:pic>
      <p:pic>
        <p:nvPicPr>
          <p:cNvPr id="13314" name="Picture 2" descr="C:\Users\User\Documents\DSC09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348880"/>
            <a:ext cx="6336704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Денис\Desktop\олимп игры\рисунки\anime-zvezdy-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10490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Денис\Desktop\олимп игры\рисунки\anime-zvezdy-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4418">
            <a:off x="7690099" y="88582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Денис\Desktop\олимп игры\рисунки\anime-zvezdy-4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25095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Денис\Desktop\олимп игры\рисунки\anime-zvezdy-4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9636">
            <a:off x="7241139" y="1120413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Денис\Desktop\олимп игры\рисунки\anime-zvezdy-48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74713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Денис\Desktop\олимп игры\рисунки\anime-zvezdy-48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85725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a6534d1733c5089400ee80e3b5c4be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User\Documents\DSC09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76872"/>
            <a:ext cx="5472608" cy="4176464"/>
          </a:xfrm>
          <a:prstGeom prst="rect">
            <a:avLst/>
          </a:prstGeom>
          <a:noFill/>
        </p:spPr>
      </p:pic>
      <p:pic>
        <p:nvPicPr>
          <p:cNvPr id="14339" name="Picture 3" descr="C:\Users\User\Documents\DSC094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548680"/>
            <a:ext cx="3635896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0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ea typeface="Calibri"/>
              <a:cs typeface="Times New Roman"/>
            </a:endParaRPr>
          </a:p>
        </p:txBody>
      </p:sp>
      <p:pic>
        <p:nvPicPr>
          <p:cNvPr id="4" name="Picture 6" descr="C:\Users\Денис\Desktop\олимп игры\рисунки\anime-zima-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5669">
            <a:off x="367733" y="14716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Денис\Desktop\олимп игры\рисунки\anime-zima-12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29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User\Documents\DSC09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4063380" cy="5040560"/>
          </a:xfrm>
          <a:prstGeom prst="rect">
            <a:avLst/>
          </a:prstGeom>
          <a:noFill/>
        </p:spPr>
      </p:pic>
      <p:pic>
        <p:nvPicPr>
          <p:cNvPr id="15363" name="Picture 3" descr="C:\Users\User\Documents\DSC09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772816"/>
            <a:ext cx="4788024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96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99267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80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76237"/>
            <a:ext cx="8157592" cy="6077099"/>
          </a:xfrm>
        </p:spPr>
        <p:txBody>
          <a:bodyPr>
            <a:normAutofit/>
          </a:bodyPr>
          <a:lstStyle/>
          <a:p>
            <a:endParaRPr lang="ru-RU" b="1" u="sng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363" name="Picture 3" descr="C:\Users\Денис\Desktop\олимп игры\рисунки\anime-zima-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2251">
            <a:off x="6995119" y="554557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Денис\Desktop\олимп игры\рисунки\anime-zima-12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076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Денис\Desktop\олимп игры\рисунки\anime-zima-24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874967"/>
            <a:ext cx="6572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img1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8" name="Picture 2" descr="F:\8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7029400"/>
          </a:xfrm>
          <a:prstGeom prst="rect">
            <a:avLst/>
          </a:prstGeom>
          <a:noFill/>
        </p:spPr>
      </p:pic>
      <p:pic>
        <p:nvPicPr>
          <p:cNvPr id="16386" name="Picture 2" descr="C:\Users\User\Documents\DSC0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8532440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4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080"/>
            <a:ext cx="1872208" cy="23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F:\44e12c13cacb7aaca95cfe02733b41c666c35743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34064"/>
          </a:xfrm>
          <a:prstGeom prst="rect">
            <a:avLst/>
          </a:prstGeom>
          <a:noFill/>
        </p:spPr>
      </p:pic>
      <p:pic>
        <p:nvPicPr>
          <p:cNvPr id="18434" name="Picture 2" descr="C:\Users\User\Documents\DSC09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7776864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08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007096"/>
          </a:xfrm>
        </p:spPr>
        <p:txBody>
          <a:bodyPr>
            <a:normAutofit/>
          </a:bodyPr>
          <a:lstStyle/>
          <a:p>
            <a:endParaRPr lang="ru-RU" sz="5400" dirty="0"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8680" name="Picture 8" descr="C:\Users\Денис\Desktop\олимп игры\рисунки\681b3f2292e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84">
            <a:off x="7376566" y="1228670"/>
            <a:ext cx="731429" cy="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F:\e6df1d85d95a5533e2942a7ff494ed8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448"/>
            <a:ext cx="9143999" cy="7272809"/>
          </a:xfrm>
          <a:prstGeom prst="rect">
            <a:avLst/>
          </a:prstGeom>
          <a:noFill/>
        </p:spPr>
      </p:pic>
      <p:pic>
        <p:nvPicPr>
          <p:cNvPr id="19458" name="Picture 2" descr="C:\Users\User\Documents\DSC09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268760"/>
            <a:ext cx="5112568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Денис\Desktop\олимп игры\рисунки\209695332fdd2d2c6e87b6119d55ae9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19800"/>
            <a:ext cx="4286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Денис\Desktop\олимп игры\рисунки\anime-zima-3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6814">
            <a:off x="5475862" y="179928"/>
            <a:ext cx="512767" cy="5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F:\28280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6625" name="Picture 1" descr="C:\Users\User\Documents\im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4664"/>
            <a:ext cx="7632848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6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007096"/>
          </a:xfrm>
        </p:spPr>
        <p:txBody>
          <a:bodyPr>
            <a:normAutofit/>
          </a:bodyPr>
          <a:lstStyle/>
          <a:p>
            <a:endParaRPr lang="ru-RU" sz="5400" dirty="0"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8680" name="Picture 8" descr="C:\Users\Денис\Desktop\олимп игры\рисунки\681b3f2292e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84">
            <a:off x="7376566" y="1228670"/>
            <a:ext cx="731429" cy="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:\8537607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7056784"/>
          </a:xfrm>
          <a:prstGeom prst="rect">
            <a:avLst/>
          </a:prstGeom>
          <a:noFill/>
        </p:spPr>
      </p:pic>
      <p:pic>
        <p:nvPicPr>
          <p:cNvPr id="20483" name="Picture 3" descr="C:\Users\User\Documents\DSC09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3919364" cy="4824536"/>
          </a:xfrm>
          <a:prstGeom prst="rect">
            <a:avLst/>
          </a:prstGeom>
          <a:noFill/>
        </p:spPr>
      </p:pic>
      <p:pic>
        <p:nvPicPr>
          <p:cNvPr id="20484" name="Picture 4" descr="C:\Users\User\Documents\DSC09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060848"/>
            <a:ext cx="4824536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007096"/>
          </a:xfrm>
        </p:spPr>
        <p:txBody>
          <a:bodyPr>
            <a:normAutofit/>
          </a:bodyPr>
          <a:lstStyle/>
          <a:p>
            <a:endParaRPr lang="ru-RU" sz="5400" dirty="0"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8680" name="Picture 8" descr="C:\Users\Денис\Desktop\олимп игры\рисунки\681b3f2292e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84">
            <a:off x="7376566" y="1228670"/>
            <a:ext cx="731429" cy="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:\8537607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7056784"/>
          </a:xfrm>
          <a:prstGeom prst="rect">
            <a:avLst/>
          </a:prstGeom>
          <a:noFill/>
        </p:spPr>
      </p:pic>
      <p:pic>
        <p:nvPicPr>
          <p:cNvPr id="21507" name="Picture 3" descr="C:\Users\User\Documents\DSC09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72816"/>
            <a:ext cx="7560840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007096"/>
          </a:xfrm>
        </p:spPr>
        <p:txBody>
          <a:bodyPr>
            <a:normAutofit/>
          </a:bodyPr>
          <a:lstStyle/>
          <a:p>
            <a:endParaRPr lang="ru-RU" sz="5400" dirty="0"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8680" name="Picture 8" descr="C:\Users\Денис\Desktop\олимп игры\рисунки\681b3f2292e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84">
            <a:off x="7376566" y="1228670"/>
            <a:ext cx="731429" cy="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:\8537607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7056784"/>
          </a:xfrm>
          <a:prstGeom prst="rect">
            <a:avLst/>
          </a:prstGeom>
          <a:noFill/>
        </p:spPr>
      </p:pic>
      <p:pic>
        <p:nvPicPr>
          <p:cNvPr id="22530" name="Picture 2" descr="C:\Users\User\Documents\DSC09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68760"/>
            <a:ext cx="7344816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007096"/>
          </a:xfrm>
        </p:spPr>
        <p:txBody>
          <a:bodyPr>
            <a:normAutofit/>
          </a:bodyPr>
          <a:lstStyle/>
          <a:p>
            <a:endParaRPr lang="ru-RU" sz="5400" dirty="0"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28680" name="Picture 8" descr="C:\Users\Денис\Desktop\олимп игры\рисунки\681b3f2292e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84">
            <a:off x="7376566" y="1228670"/>
            <a:ext cx="731429" cy="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F:\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енис\Desktop\олимп игры\рисунки\anime-zima-12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614">
            <a:off x="7564967" y="22455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theatre-wallpaper-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ocuments\DSC09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836712"/>
            <a:ext cx="7056784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1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916832"/>
            <a:ext cx="8229600" cy="367240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F:\img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ocuments\DSC09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3312368" cy="2664296"/>
          </a:xfrm>
          <a:prstGeom prst="rect">
            <a:avLst/>
          </a:prstGeom>
          <a:noFill/>
        </p:spPr>
      </p:pic>
      <p:pic>
        <p:nvPicPr>
          <p:cNvPr id="2051" name="Picture 3" descr="C:\Users\User\Documents\DSC09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916832"/>
            <a:ext cx="3312368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7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F:\img1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304811"/>
            <a:ext cx="9143999" cy="6858000"/>
          </a:xfrm>
          <a:prstGeom prst="rect">
            <a:avLst/>
          </a:prstGeom>
          <a:noFill/>
        </p:spPr>
      </p:pic>
      <p:pic>
        <p:nvPicPr>
          <p:cNvPr id="3074" name="Picture 2" descr="C:\Users\User\Documents\DSC09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491023"/>
            <a:ext cx="3672408" cy="2800989"/>
          </a:xfrm>
          <a:prstGeom prst="rect">
            <a:avLst/>
          </a:prstGeom>
          <a:noFill/>
        </p:spPr>
      </p:pic>
      <p:pic>
        <p:nvPicPr>
          <p:cNvPr id="3075" name="Picture 3" descr="C:\Users\User\Documents\DSC09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316" y="476672"/>
            <a:ext cx="3708411" cy="3513231"/>
          </a:xfrm>
          <a:prstGeom prst="rect">
            <a:avLst/>
          </a:prstGeom>
          <a:noFill/>
        </p:spPr>
      </p:pic>
      <p:pic>
        <p:nvPicPr>
          <p:cNvPr id="3076" name="Picture 4" descr="C:\Users\User\Documents\DSC09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2224" y="1883128"/>
            <a:ext cx="3754478" cy="2960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Денис\Desktop\олимп игры\рисунки\0833525c3fa30b18ccbf037a0149d86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3559">
            <a:off x="8140700" y="420688"/>
            <a:ext cx="647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Денис\Desktop\олимп игры\рисунки\0833525c3fa30b18ccbf037a0149d86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7564">
            <a:off x="7801244" y="5661645"/>
            <a:ext cx="647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teatr-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217024" cy="6381328"/>
          </a:xfrm>
          <a:prstGeom prst="rect">
            <a:avLst/>
          </a:prstGeom>
          <a:noFill/>
        </p:spPr>
      </p:pic>
      <p:pic>
        <p:nvPicPr>
          <p:cNvPr id="4098" name="Picture 2" descr="C:\Users\User\Documents\DSC09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8244408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87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80" y="692696"/>
            <a:ext cx="8507288" cy="85010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1506" name="Picture 2" descr="C:\Users\Денис\Desktop\олимп игры\рисунки\anime-zvezdy-40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7118" y="3134122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Денис\Desktop\олимп игры\рисунки\anime-zvezdy-4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121">
            <a:off x="4283968" y="5882135"/>
            <a:ext cx="706090" cy="6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Денис\Desktop\олимп игры\рисунки\anime-zvezdy-4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12729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Денис\Desktop\олимп игры\рисунки\anime-zvezdy-3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0068">
            <a:off x="1990459" y="609917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secrety-uspeha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5122" name="Picture 2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5" name="Picture 5" descr="C:\Users\User\Documents\DSC092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832"/>
            <a:ext cx="5653136" cy="4653136"/>
          </a:xfrm>
          <a:prstGeom prst="rect">
            <a:avLst/>
          </a:prstGeom>
          <a:noFill/>
        </p:spPr>
      </p:pic>
      <p:pic>
        <p:nvPicPr>
          <p:cNvPr id="5126" name="Picture 6" descr="C:\Users\User\Documents\DSC0928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556792"/>
            <a:ext cx="4572000" cy="4985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3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80" y="692696"/>
            <a:ext cx="8507288" cy="85010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1506" name="Picture 2" descr="C:\Users\Денис\Desktop\олимп игры\рисунки\anime-zvezdy-40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7118" y="3134122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Денис\Desktop\олимп игры\рисунки\anime-zvezdy-4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121">
            <a:off x="4283968" y="5882135"/>
            <a:ext cx="706090" cy="6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Денис\Desktop\олимп игры\рисунки\anime-zvezdy-4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12729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Денис\Desktop\олимп игры\рисунки\anime-zvezdy-3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0068">
            <a:off x="1990459" y="609917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secrety-uspeha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5122" name="Picture 2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ocuments\DSC093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124744"/>
            <a:ext cx="5328592" cy="5345832"/>
          </a:xfrm>
          <a:prstGeom prst="rect">
            <a:avLst/>
          </a:prstGeom>
          <a:noFill/>
        </p:spPr>
      </p:pic>
      <p:pic>
        <p:nvPicPr>
          <p:cNvPr id="6147" name="Picture 3" descr="C:\Users\User\Documents\DSC093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2060848"/>
            <a:ext cx="410445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3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80" y="692696"/>
            <a:ext cx="8507288" cy="85010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1506" name="Picture 2" descr="C:\Users\Денис\Desktop\олимп игры\рисунки\anime-zvezdy-40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7118" y="3134122"/>
            <a:ext cx="2857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Денис\Desktop\олимп игры\рисунки\anime-zvezdy-4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121">
            <a:off x="4283968" y="5882135"/>
            <a:ext cx="706090" cy="6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Денис\Desktop\олимп игры\рисунки\anime-zvezdy-4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12729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Денис\Desktop\олимп игры\рисунки\anime-zvezdy-3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0068">
            <a:off x="1990459" y="609917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secrety-uspeha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5122" name="Picture 2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G:\rainbow-art-and-pictures-21989347-1024-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User\Documents\DSC093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980728"/>
            <a:ext cx="4819972" cy="5256584"/>
          </a:xfrm>
          <a:prstGeom prst="rect">
            <a:avLst/>
          </a:prstGeom>
          <a:noFill/>
        </p:spPr>
      </p:pic>
      <p:pic>
        <p:nvPicPr>
          <p:cNvPr id="7171" name="Picture 3" descr="C:\Users\User\Documents\DSC093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1268760"/>
            <a:ext cx="3960440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3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35</Words>
  <Application>Microsoft Office PowerPoint</Application>
  <PresentationFormat>Экран (4:3)</PresentationFormat>
  <Paragraphs>11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МДОУ « Детский сад № 60» комбинированного вида « Красная Шапочка»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ДС60</cp:lastModifiedBy>
  <cp:revision>111</cp:revision>
  <cp:lastPrinted>2014-01-23T18:09:16Z</cp:lastPrinted>
  <dcterms:created xsi:type="dcterms:W3CDTF">2014-01-19T11:45:21Z</dcterms:created>
  <dcterms:modified xsi:type="dcterms:W3CDTF">2018-04-04T05:39:21Z</dcterms:modified>
</cp:coreProperties>
</file>