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9" r:id="rId1"/>
  </p:sldMasterIdLst>
  <p:notesMasterIdLst>
    <p:notesMasterId r:id="rId33"/>
  </p:notesMasterIdLst>
  <p:sldIdLst>
    <p:sldId id="256" r:id="rId2"/>
    <p:sldId id="258" r:id="rId3"/>
    <p:sldId id="257" r:id="rId4"/>
    <p:sldId id="259" r:id="rId5"/>
    <p:sldId id="260" r:id="rId6"/>
    <p:sldId id="278" r:id="rId7"/>
    <p:sldId id="261" r:id="rId8"/>
    <p:sldId id="269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5" r:id="rId20"/>
    <p:sldId id="276" r:id="rId21"/>
    <p:sldId id="273" r:id="rId22"/>
    <p:sldId id="274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78" autoAdjust="0"/>
  </p:normalViewPr>
  <p:slideViewPr>
    <p:cSldViewPr snapToGrid="0">
      <p:cViewPr varScale="1">
        <p:scale>
          <a:sx n="85" d="100"/>
          <a:sy n="85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779D6-03EB-4FAA-810B-50A7097022C1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3C94A-04A1-47F2-B81C-8B65E2F3F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589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3C94A-04A1-47F2-B81C-8B65E2F3F7E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756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DF78A4C-A2E4-413D-964A-222F748FED7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920-08AC-407B-9097-B40841B6D185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15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8A4C-A2E4-413D-964A-222F748FED7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920-08AC-407B-9097-B40841B6D1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82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8A4C-A2E4-413D-964A-222F748FED7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920-08AC-407B-9097-B40841B6D185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71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8A4C-A2E4-413D-964A-222F748FED7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920-08AC-407B-9097-B40841B6D1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76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8A4C-A2E4-413D-964A-222F748FED7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920-08AC-407B-9097-B40841B6D185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88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8A4C-A2E4-413D-964A-222F748FED7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920-08AC-407B-9097-B40841B6D1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9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8A4C-A2E4-413D-964A-222F748FED7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920-08AC-407B-9097-B40841B6D1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02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8A4C-A2E4-413D-964A-222F748FED7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920-08AC-407B-9097-B40841B6D1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10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8A4C-A2E4-413D-964A-222F748FED7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920-08AC-407B-9097-B40841B6D1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05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8A4C-A2E4-413D-964A-222F748FED7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920-08AC-407B-9097-B40841B6D1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57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78A4C-A2E4-413D-964A-222F748FED7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920-08AC-407B-9097-B40841B6D185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32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DF78A4C-A2E4-413D-964A-222F748FED7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4D14920-08AC-407B-9097-B40841B6D185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74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7CCCCDB6-DE41-4487-BF24-BE64106D8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F4E17D58-3B41-4D4E-BF1C-73FF3DDC0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460E85-4449-47F8-BC90-B7C97AF37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FFD0F23-30DC-4BE7-960D-3E8AF50E274B}"/>
              </a:ext>
            </a:extLst>
          </p:cNvPr>
          <p:cNvSpPr/>
          <p:nvPr/>
        </p:nvSpPr>
        <p:spPr>
          <a:xfrm>
            <a:off x="1410549" y="0"/>
            <a:ext cx="9288842" cy="10808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Муниципальное дошкольное образовательное учреждение «Детский сад №60 комбинированного вида МОГО «Ухта»</a:t>
            </a:r>
            <a:endParaRPr lang="ru-RU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7E5576-9FAE-4B95-9D0B-15A903D61A3B}"/>
              </a:ext>
            </a:extLst>
          </p:cNvPr>
          <p:cNvSpPr/>
          <p:nvPr/>
        </p:nvSpPr>
        <p:spPr>
          <a:xfrm>
            <a:off x="2672854" y="3880817"/>
            <a:ext cx="83680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Неделя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здоровья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FEA320A-F23A-43BD-B371-F29B25498E8A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5B0567B-0C5B-4305-A219-B1C2BE992DF7}"/>
              </a:ext>
            </a:extLst>
          </p:cNvPr>
          <p:cNvSpPr/>
          <p:nvPr/>
        </p:nvSpPr>
        <p:spPr>
          <a:xfrm>
            <a:off x="1137144" y="2967335"/>
            <a:ext cx="31753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DE1BFBA-E05D-486E-ADF6-017F6A06E907}"/>
              </a:ext>
            </a:extLst>
          </p:cNvPr>
          <p:cNvSpPr/>
          <p:nvPr/>
        </p:nvSpPr>
        <p:spPr>
          <a:xfrm>
            <a:off x="5882137" y="3076831"/>
            <a:ext cx="345667" cy="8138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83DD0EF-1AAF-4C53-8E01-E1A95A1B4ED5}"/>
              </a:ext>
            </a:extLst>
          </p:cNvPr>
          <p:cNvSpPr/>
          <p:nvPr/>
        </p:nvSpPr>
        <p:spPr>
          <a:xfrm rot="7000955"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3BAB34C-3083-44AC-A6A8-6645C06E89F4}"/>
              </a:ext>
            </a:extLst>
          </p:cNvPr>
          <p:cNvSpPr/>
          <p:nvPr/>
        </p:nvSpPr>
        <p:spPr>
          <a:xfrm>
            <a:off x="3039762" y="4925539"/>
            <a:ext cx="7327555" cy="1127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6A56D4B-6EB0-43D1-9D9E-5312809934C8}"/>
              </a:ext>
            </a:extLst>
          </p:cNvPr>
          <p:cNvSpPr/>
          <p:nvPr/>
        </p:nvSpPr>
        <p:spPr>
          <a:xfrm>
            <a:off x="2260904" y="4716519"/>
            <a:ext cx="85781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«В</a:t>
            </a:r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гостях</a:t>
            </a:r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</a:t>
            </a:r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сказки»</a:t>
            </a:r>
            <a:endParaRPr lang="ru-RU" sz="5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8ADC30F-87F7-49FD-A2C8-C71D7AE9BD5B}"/>
              </a:ext>
            </a:extLst>
          </p:cNvPr>
          <p:cNvSpPr/>
          <p:nvPr/>
        </p:nvSpPr>
        <p:spPr>
          <a:xfrm>
            <a:off x="1824683" y="5980837"/>
            <a:ext cx="981538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22 марта по 26марта 2021 года </a:t>
            </a:r>
            <a:endParaRPr lang="ru-RU" sz="28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23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D1D41-D4C8-462A-9070-568D53B40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843" y="1190699"/>
            <a:ext cx="1396314" cy="687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B2DF6C6B-8FC3-4610-90AD-66007D279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28" y="202158"/>
            <a:ext cx="4805751" cy="618716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BBDB33-921F-4922-BDBD-28342A5DD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72" y="167752"/>
            <a:ext cx="5143500" cy="625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6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81A57-E39F-4C26-9FE9-B4188286E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A97D45-5D4F-48FF-B4FB-9DA4C5CDA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4129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1C44F-6A3B-489F-9501-3C7796A7F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746" y="585216"/>
            <a:ext cx="9471454" cy="749314"/>
          </a:xfrm>
        </p:spPr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театр «Телефон»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63432E8-5250-41A6-9B05-056ECB800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7" y="1112108"/>
            <a:ext cx="10861589" cy="5412260"/>
          </a:xfrm>
        </p:spPr>
      </p:pic>
    </p:spTree>
    <p:extLst>
      <p:ext uri="{BB962C8B-B14F-4D97-AF65-F5344CB8AC3E}">
        <p14:creationId xmlns:p14="http://schemas.microsoft.com/office/powerpoint/2010/main" val="89364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48FA1-9894-4B81-AED3-A29A795F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063" y="-329184"/>
            <a:ext cx="9720072" cy="1499616"/>
          </a:xfrm>
        </p:spPr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 В гостях у сказки»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20BE1E-1AA1-45BB-8B53-E5E303420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39" y="827903"/>
            <a:ext cx="4304825" cy="560676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B57432-5BAB-4C11-AFA3-60FA27A6F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27" y="827904"/>
            <a:ext cx="4794419" cy="560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9BBF4-E738-4619-9162-417A4FFC3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024128" y="1482811"/>
            <a:ext cx="2349267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3A298F-7C85-405B-8809-C279930FA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0" y="457200"/>
            <a:ext cx="4681958" cy="5694792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F0E978-B644-4CFA-97C1-35BA362EC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68" y="556053"/>
            <a:ext cx="5259606" cy="55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2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98E49-A231-4CF3-95BA-6AD2049CC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66" y="-94406"/>
            <a:ext cx="9720072" cy="1499616"/>
          </a:xfrm>
        </p:spPr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посадка и зарисовка этапов посадки рассады в тетрадь наблюдения « Аленький цветочек» </a:t>
            </a:r>
            <a:endParaRPr lang="ru-RU" dirty="0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A6AFECCF-AD46-4B71-9E4B-2C7A9F034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3" y="995792"/>
            <a:ext cx="3649811" cy="4866416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718C23-7BD3-4877-BA1F-8DE197418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094" y="995792"/>
            <a:ext cx="3649812" cy="48664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0ED294-6D9A-448C-BE55-54CD9F226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535" y="995791"/>
            <a:ext cx="3649812" cy="486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7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7DE3E-D811-4E18-B833-54B24CED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2448121" cy="24174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A879A9-4578-48B9-A6FA-EFEBD151B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6" y="259492"/>
            <a:ext cx="4952934" cy="601329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C5987F-6ABB-4EE3-83EE-5BA82875B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931" y="259492"/>
            <a:ext cx="4932338" cy="601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7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4E2E-CAA5-42A3-A4AD-A72B5F451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032" y="585216"/>
            <a:ext cx="9496168" cy="823454"/>
          </a:xfrm>
        </p:spPr>
        <p:txBody>
          <a:bodyPr>
            <a:normAutofit/>
          </a:bodyPr>
          <a:lstStyle/>
          <a:p>
            <a:r>
              <a:rPr lang="ru-RU" sz="2800" dirty="0"/>
              <a:t>Зарядка с «Мушкетером»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E9F8B0-BD3D-4B2E-AF00-8F0A1A86A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55" y="1408670"/>
            <a:ext cx="10381304" cy="5053914"/>
          </a:xfrm>
        </p:spPr>
      </p:pic>
    </p:spTree>
    <p:extLst>
      <p:ext uri="{BB962C8B-B14F-4D97-AF65-F5344CB8AC3E}">
        <p14:creationId xmlns:p14="http://schemas.microsoft.com/office/powerpoint/2010/main" val="35587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27176-E56A-4E09-8FE3-F7542134C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41" y="107751"/>
            <a:ext cx="9720072" cy="1499616"/>
          </a:xfrm>
        </p:spPr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Лепка « Бабушкины сказки»</a:t>
            </a:r>
            <a:endParaRPr lang="ru-RU" dirty="0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03299BD2-F685-4855-8997-EC96EA966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1" y="1804088"/>
            <a:ext cx="4247198" cy="3249824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FC40C4-CE47-46AB-B70A-94830D2D1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163" y="500448"/>
            <a:ext cx="4395575" cy="29285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877077E-13CD-40C3-B12B-8A31DA025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162" y="3821697"/>
            <a:ext cx="4395575" cy="29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2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6101FD-B9A4-4E65-8C8A-922CC8B0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847" y="-201168"/>
            <a:ext cx="9720072" cy="1499616"/>
          </a:xfrm>
        </p:spPr>
        <p:txBody>
          <a:bodyPr>
            <a:normAutofit/>
          </a:bodyPr>
          <a:lstStyle/>
          <a:p>
            <a:r>
              <a:rPr lang="ru-RU" sz="2400" dirty="0"/>
              <a:t>В гостях у сказки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8723156-22FB-4A24-857B-64330A23F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47" y="877330"/>
            <a:ext cx="4140996" cy="552132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A88A5B-AE23-42B8-B551-C6B82E56F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159" y="877330"/>
            <a:ext cx="4334647" cy="552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4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B3CF1-8423-4935-AF64-D4A56BE1F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202" y="608579"/>
            <a:ext cx="9720072" cy="1499616"/>
          </a:xfrm>
        </p:spPr>
        <p:txBody>
          <a:bodyPr>
            <a:normAutofit/>
          </a:bodyPr>
          <a:lstStyle/>
          <a:p>
            <a:r>
              <a:rPr lang="ru-RU" sz="5400" dirty="0"/>
              <a:t>Н</a:t>
            </a:r>
            <a:r>
              <a:rPr lang="ru-RU" sz="4800" dirty="0"/>
              <a:t>аша</a:t>
            </a:r>
            <a:r>
              <a:rPr lang="ru-RU" sz="5400" dirty="0"/>
              <a:t> </a:t>
            </a:r>
            <a:r>
              <a:rPr lang="ru-RU" sz="4800" dirty="0"/>
              <a:t>Эмблема: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C9098E80-6DE5-4A64-A317-AFC5B0BBE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52BF896-732D-460F-B3F9-9AD3A7E1E334}"/>
              </a:ext>
            </a:extLst>
          </p:cNvPr>
          <p:cNvSpPr/>
          <p:nvPr/>
        </p:nvSpPr>
        <p:spPr>
          <a:xfrm>
            <a:off x="818888" y="162351"/>
            <a:ext cx="7495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Наша группа «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Северята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E2CE0-6A27-41C7-8084-DFFAEBF6B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9" y="1631092"/>
            <a:ext cx="10290542" cy="522690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63627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DF6B96-B964-44FA-B300-459E9EC0E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874" y="1581665"/>
            <a:ext cx="1966207" cy="1075037"/>
          </a:xfrm>
        </p:spPr>
        <p:txBody>
          <a:bodyPr>
            <a:normAutofit/>
          </a:bodyPr>
          <a:lstStyle/>
          <a:p>
            <a:endParaRPr lang="ru-RU" sz="1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D0F844-1816-4DB8-9132-C12CA3744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2" y="457200"/>
            <a:ext cx="4339702" cy="578627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D0D6CF-92B8-476F-9F2E-262B46B02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988" y="497983"/>
            <a:ext cx="4453309" cy="57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5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369632-EF80-4A8A-BC21-CED45145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95" y="0"/>
            <a:ext cx="9720072" cy="1499616"/>
          </a:xfrm>
        </p:spPr>
        <p:txBody>
          <a:bodyPr>
            <a:normAutofit/>
          </a:bodyPr>
          <a:lstStyle/>
          <a:p>
            <a:r>
              <a:rPr lang="ru-RU" sz="2000" dirty="0"/>
              <a:t>Зарядка с «Марья моль»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F28AA0-D27A-4C23-BD33-A8C1AA46A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6" y="963827"/>
            <a:ext cx="4103926" cy="547190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889544-5353-4441-A138-C76FB1647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580" y="963827"/>
            <a:ext cx="4103928" cy="547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6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49DC8-06CA-413B-A06D-DC645BFA7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30" y="585216"/>
            <a:ext cx="9866870" cy="576319"/>
          </a:xfrm>
        </p:spPr>
        <p:txBody>
          <a:bodyPr>
            <a:normAutofit/>
          </a:bodyPr>
          <a:lstStyle/>
          <a:p>
            <a:r>
              <a:rPr lang="ru-RU" sz="2400" dirty="0"/>
              <a:t>Прогулка с бабой ягой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4470993-19FC-484B-9AFF-1868CFF8F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30" y="1272745"/>
            <a:ext cx="4547286" cy="53216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29CD92-5964-4818-90A5-43F2490BB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63" y="1268626"/>
            <a:ext cx="5143500" cy="53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22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ADDE6-459D-4686-A6E2-B32E5D6E3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7" y="101826"/>
            <a:ext cx="9536289" cy="893628"/>
          </a:xfrm>
        </p:spPr>
        <p:txBody>
          <a:bodyPr>
            <a:normAutofit/>
          </a:bodyPr>
          <a:lstStyle/>
          <a:p>
            <a:r>
              <a:rPr lang="ru-RU" sz="2000" dirty="0"/>
              <a:t>Веселые старты «Айболит»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0318A3-6493-4805-A218-A5B08EB33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14" y="995454"/>
            <a:ext cx="3935476" cy="524730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CD3A05-619A-4846-A56F-3F16051C7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916" y="971230"/>
            <a:ext cx="3935475" cy="527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6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C0DA7-0963-4EF2-A938-84E6B4A1B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071872" cy="1499616"/>
          </a:xfrm>
        </p:spPr>
        <p:txBody>
          <a:bodyPr>
            <a:normAutofit/>
          </a:bodyPr>
          <a:lstStyle/>
          <a:p>
            <a:endParaRPr lang="ru-RU" sz="9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870AF8E-1CEB-4212-B1CF-70637EB81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58" y="777128"/>
            <a:ext cx="3328106" cy="443747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43FB82-F502-4B91-A5E3-D056E79E1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76" y="867438"/>
            <a:ext cx="3328106" cy="43471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8E3664-263C-4BC1-B7E0-863C03AC4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234" y="777128"/>
            <a:ext cx="3328106" cy="443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01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0BC1A-AFF0-4FE5-B5C2-6DC5D278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017" y="0"/>
            <a:ext cx="9720072" cy="1499616"/>
          </a:xfrm>
        </p:spPr>
        <p:txBody>
          <a:bodyPr>
            <a:normAutofit/>
          </a:bodyPr>
          <a:lstStyle/>
          <a:p>
            <a:r>
              <a:rPr lang="ru-RU" sz="2000" dirty="0"/>
              <a:t>Малоподвижная игра «колобок»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DBECBE-D8CA-4892-BFDF-2A8BBD6A8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11" y="993422"/>
            <a:ext cx="8967378" cy="5362222"/>
          </a:xfrm>
        </p:spPr>
      </p:pic>
    </p:spTree>
    <p:extLst>
      <p:ext uri="{BB962C8B-B14F-4D97-AF65-F5344CB8AC3E}">
        <p14:creationId xmlns:p14="http://schemas.microsoft.com/office/powerpoint/2010/main" val="190683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7631E-9D4C-4919-AB95-F086C0FA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728" y="-80828"/>
            <a:ext cx="9720072" cy="1499616"/>
          </a:xfrm>
        </p:spPr>
        <p:txBody>
          <a:bodyPr>
            <a:normAutofit/>
          </a:bodyPr>
          <a:lstStyle/>
          <a:p>
            <a:r>
              <a:rPr lang="ru-RU" sz="2000" dirty="0"/>
              <a:t>Путешествие  в «коми избу»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C0BCB0-FF81-422F-AB81-04C2613D7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" y="1586089"/>
            <a:ext cx="5528733" cy="368582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C0EC8B-31B4-4B04-A466-0DA1728D4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86089"/>
            <a:ext cx="5661039" cy="36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4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57EE4-0A37-469E-87E5-9D74E25C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61" y="0"/>
            <a:ext cx="9720072" cy="1499616"/>
          </a:xfrm>
        </p:spPr>
        <p:txBody>
          <a:bodyPr>
            <a:normAutofit/>
          </a:bodyPr>
          <a:lstStyle/>
          <a:p>
            <a:r>
              <a:rPr lang="ru-RU" sz="2000" dirty="0"/>
              <a:t>Показ театра- масок «телефон»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BD6DE3-A2D2-4DE4-A4B0-E5EC25DDA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99" y="1066803"/>
            <a:ext cx="9590402" cy="5401731"/>
          </a:xfrm>
        </p:spPr>
      </p:pic>
    </p:spTree>
    <p:extLst>
      <p:ext uri="{BB962C8B-B14F-4D97-AF65-F5344CB8AC3E}">
        <p14:creationId xmlns:p14="http://schemas.microsoft.com/office/powerpoint/2010/main" val="384450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9E5B7-F867-4BC4-9DA0-FAE9FA1C3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-80829"/>
            <a:ext cx="9720072" cy="1499616"/>
          </a:xfrm>
        </p:spPr>
        <p:txBody>
          <a:bodyPr>
            <a:normAutofit/>
          </a:bodyPr>
          <a:lstStyle/>
          <a:p>
            <a:r>
              <a:rPr lang="ru-RU" sz="2000" dirty="0"/>
              <a:t>Игра «</a:t>
            </a:r>
            <a:r>
              <a:rPr lang="ru-RU" sz="2000" dirty="0" err="1"/>
              <a:t>айболит</a:t>
            </a:r>
            <a:r>
              <a:rPr lang="ru-RU" sz="2000" dirty="0"/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7578D2-E13B-417A-A597-2C0E2BA8D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02" y="874889"/>
            <a:ext cx="4192720" cy="559029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3257C6-FEE5-402E-AB70-8D3783CC5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80" y="874889"/>
            <a:ext cx="4192720" cy="559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85B2F8-80B0-444C-AD2E-02B14654E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72" y="0"/>
            <a:ext cx="9720072" cy="1499616"/>
          </a:xfrm>
        </p:spPr>
        <p:txBody>
          <a:bodyPr>
            <a:normAutofit/>
          </a:bodyPr>
          <a:lstStyle/>
          <a:p>
            <a:r>
              <a:rPr lang="ru-RU" sz="2000" dirty="0"/>
              <a:t>Раскрашивание любимых сказочных героев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DA80299E-9CCF-449D-A8EF-C3B3B753A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70" y="1360310"/>
            <a:ext cx="5374830" cy="4837289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5D26ED-AAE0-484D-B5F9-6895A325D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57" y="1360310"/>
            <a:ext cx="3784938" cy="48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4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28B31-72BF-4641-822E-D901AFFFA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«Сказка в гости к нам идет, чудеса с собой несет»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6E05F24-F141-4652-BFEA-3803FB5EB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9033"/>
            <a:ext cx="3904735" cy="424788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D183D4-A72D-478B-8075-338B9FBD4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632" y="1879033"/>
            <a:ext cx="3904735" cy="43089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57B71E-D662-4B2A-9AE1-DF502F07E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265" y="1853137"/>
            <a:ext cx="3904735" cy="427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3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CA91D-C4FF-4C5A-A15C-10D3530BC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-92118"/>
            <a:ext cx="9720072" cy="1499616"/>
          </a:xfrm>
        </p:spPr>
        <p:txBody>
          <a:bodyPr>
            <a:normAutofit/>
          </a:bodyPr>
          <a:lstStyle/>
          <a:p>
            <a:r>
              <a:rPr lang="ru-RU" sz="2000" dirty="0"/>
              <a:t>Любимые сказки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FDFFEE-3A16-4451-9B93-53B6876F3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80" y="1258711"/>
            <a:ext cx="3831476" cy="510863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534654-CC6A-459A-840D-B6BCDD615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156" y="1258711"/>
            <a:ext cx="3942335" cy="510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5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B57EB-141F-4B3D-819D-ACCEE970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F3B24017-E9C8-4119-A3A3-FD6DB3ADC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73333"/>
          </a:xfrm>
        </p:spPr>
      </p:pic>
    </p:spTree>
    <p:extLst>
      <p:ext uri="{BB962C8B-B14F-4D97-AF65-F5344CB8AC3E}">
        <p14:creationId xmlns:p14="http://schemas.microsoft.com/office/powerpoint/2010/main" val="228095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09AE3-993F-4C34-9828-5492CAEB6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17" y="26294"/>
            <a:ext cx="9603275" cy="1049235"/>
          </a:xfrm>
        </p:spPr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Викторина « Угадай сказки»</a:t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2905E5-B7BF-4D5B-A934-579BE1EA8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3" y="714437"/>
            <a:ext cx="4476395" cy="596852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67BB56-8B9F-4C00-9DCC-B308225A8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218" y="688143"/>
            <a:ext cx="4496117" cy="599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7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9E39E-11D5-4A37-B5E3-F8EC65F30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14513"/>
            <a:ext cx="9720072" cy="1499616"/>
          </a:xfrm>
        </p:spPr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Рисование « Какие разные сказки»</a:t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508F41-90DD-44E8-BA83-95E7B3BF4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0" y="737997"/>
            <a:ext cx="4263080" cy="568410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BCC029-C516-45CB-9BC0-85E66FB00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8" y="737997"/>
            <a:ext cx="4166212" cy="56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2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FAEC8-45AA-405F-8A5C-A156C05D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20A1071-C9AB-4A02-9B04-04950503C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93" y="0"/>
            <a:ext cx="12285986" cy="6858000"/>
          </a:xfrm>
        </p:spPr>
      </p:pic>
    </p:spTree>
    <p:extLst>
      <p:ext uri="{BB962C8B-B14F-4D97-AF65-F5344CB8AC3E}">
        <p14:creationId xmlns:p14="http://schemas.microsoft.com/office/powerpoint/2010/main" val="367106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AB428-6C61-41F6-AA50-7F27762B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09" y="-201168"/>
            <a:ext cx="9720072" cy="1499616"/>
          </a:xfrm>
        </p:spPr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Веселые старты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8FF7211-B12F-453E-B793-542748356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09" y="988540"/>
            <a:ext cx="4882494" cy="51651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E0D107-44ED-4D02-89C4-49DA9C95E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60" y="988540"/>
            <a:ext cx="4692931" cy="51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0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B75D6D-10CC-4421-B536-C13AAFF81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819721" cy="11200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2B0EFAB-6973-493D-B62E-AE935AD86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0" y="444843"/>
            <a:ext cx="4434820" cy="591309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E136AD-B019-42BB-A601-B5DE60B81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444843"/>
            <a:ext cx="4434820" cy="59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6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9C8C0-B4BD-4E5C-A9E8-2E936519C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88" y="-390968"/>
            <a:ext cx="9720072" cy="1499616"/>
          </a:xfrm>
        </p:spPr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 Путешествие в сказочную страну»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76E2BF-1C87-4ED9-8905-34BE3AB14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64" y="2266864"/>
            <a:ext cx="5374830" cy="40227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2B7439-25D8-4449-9A1D-10F4433C3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5" y="668995"/>
            <a:ext cx="6480810" cy="562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6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161</TotalTime>
  <Words>153</Words>
  <Application>Microsoft Office PowerPoint</Application>
  <PresentationFormat>Широкоэкранный</PresentationFormat>
  <Paragraphs>27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Calibri</vt:lpstr>
      <vt:lpstr>Times New Roman</vt:lpstr>
      <vt:lpstr>Tw Cen MT</vt:lpstr>
      <vt:lpstr>Tw Cen MT Condensed</vt:lpstr>
      <vt:lpstr>Wingdings 3</vt:lpstr>
      <vt:lpstr>Интеграл</vt:lpstr>
      <vt:lpstr>Презентация PowerPoint</vt:lpstr>
      <vt:lpstr>Наша Эмблема:</vt:lpstr>
      <vt:lpstr>«Сказка в гости к нам идет, чудеса с собой несет»</vt:lpstr>
      <vt:lpstr>Викторина « Угадай сказки» </vt:lpstr>
      <vt:lpstr>Рисование « Какие разные сказки» </vt:lpstr>
      <vt:lpstr>Презентация PowerPoint</vt:lpstr>
      <vt:lpstr>Веселые старты </vt:lpstr>
      <vt:lpstr>Презентация PowerPoint</vt:lpstr>
      <vt:lpstr>« Путешествие в сказочную страну»</vt:lpstr>
      <vt:lpstr>Презентация PowerPoint</vt:lpstr>
      <vt:lpstr>Презентация PowerPoint</vt:lpstr>
      <vt:lpstr>театр «Телефон»</vt:lpstr>
      <vt:lpstr>« В гостях у сказки» </vt:lpstr>
      <vt:lpstr>Презентация PowerPoint</vt:lpstr>
      <vt:lpstr>посадка и зарисовка этапов посадки рассады в тетрадь наблюдения « Аленький цветочек» </vt:lpstr>
      <vt:lpstr>Презентация PowerPoint</vt:lpstr>
      <vt:lpstr>Зарядка с «Мушкетером»</vt:lpstr>
      <vt:lpstr>Лепка « Бабушкины сказки»</vt:lpstr>
      <vt:lpstr>В гостях у сказки</vt:lpstr>
      <vt:lpstr>Презентация PowerPoint</vt:lpstr>
      <vt:lpstr>Зарядка с «Марья моль»</vt:lpstr>
      <vt:lpstr>Прогулка с бабой ягой</vt:lpstr>
      <vt:lpstr>Веселые старты «Айболит»</vt:lpstr>
      <vt:lpstr>Презентация PowerPoint</vt:lpstr>
      <vt:lpstr>Малоподвижная игра «колобок»</vt:lpstr>
      <vt:lpstr>Путешествие  в «коми избу»</vt:lpstr>
      <vt:lpstr>Показ театра- масок «телефон»</vt:lpstr>
      <vt:lpstr>Игра «айболит»</vt:lpstr>
      <vt:lpstr>Раскрашивание любимых сказочных героев</vt:lpstr>
      <vt:lpstr>Любимые сказки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Адельметова</dc:creator>
  <cp:lastModifiedBy>Светлана Адельметова</cp:lastModifiedBy>
  <cp:revision>19</cp:revision>
  <dcterms:created xsi:type="dcterms:W3CDTF">2021-03-27T16:58:43Z</dcterms:created>
  <dcterms:modified xsi:type="dcterms:W3CDTF">2021-03-29T16:57:03Z</dcterms:modified>
</cp:coreProperties>
</file>